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68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94557" autoAdjust="0"/>
  </p:normalViewPr>
  <p:slideViewPr>
    <p:cSldViewPr snapToGrid="0">
      <p:cViewPr varScale="1">
        <p:scale>
          <a:sx n="76" d="100"/>
          <a:sy n="76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9477-682C-4AEB-97AA-714EF81EFE5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21A3-8F43-4FDD-82DF-8149D2513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4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 </a:t>
            </a:r>
            <a:r>
              <a:rPr lang="ru-RU" dirty="0" smtClean="0"/>
              <a:t>литературно-музыкальных композиций  стал в нашей</a:t>
            </a:r>
            <a:r>
              <a:rPr lang="ru-RU" baseline="0" dirty="0" smtClean="0"/>
              <a:t> школе уже традиционным мероприятием, инициаторами которого стали учитель музыки Елена Александровна Хохрякова и учитель русского языка и литературы Ольга Вячеславовна Исупова. </a:t>
            </a:r>
          </a:p>
          <a:p>
            <a:r>
              <a:rPr lang="ru-RU" dirty="0" smtClean="0"/>
              <a:t>Актуальность проведения конкурса в том, что оно может помочь педагогам организовать деятельность таким образом, чтобы пробудить у обучающихся интерес и мотивацию к чтению через восприятие творчества великих поэтов и писателей. В связи с недостатком учебного времени для «возвращения» литературы в жизнь наших детей, для осознания важности чтения уместно использовать </a:t>
            </a:r>
            <a:r>
              <a:rPr lang="ru-RU" dirty="0" smtClean="0"/>
              <a:t>форму литературно-музыкальной композиции </a:t>
            </a:r>
            <a:r>
              <a:rPr lang="ru-RU" dirty="0" smtClean="0"/>
              <a:t>во внеурочной деятельности. Это уникальное средство воспитания детей, так как синтез искусств может помочь им раскрепоститься, глубже проникнуть в мир поэта или писателя, понять его мысли, чувства, переживания, ярко представить эпоху написания произведений, а также события, которые происходили в это время. Это и связь времен - всматриваясь в прошлое, мы видим нас настоящих и будущих.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35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1200" dirty="0" smtClean="0"/>
              <a:t>Совет 5: </a:t>
            </a:r>
          </a:p>
          <a:p>
            <a:r>
              <a:rPr lang="ru-RU" dirty="0" smtClean="0">
                <a:effectLst/>
              </a:rPr>
              <a:t>Существуют определенные закономерности в построении композиции.</a:t>
            </a:r>
          </a:p>
          <a:p>
            <a:r>
              <a:rPr lang="ru-RU" dirty="0" smtClean="0">
                <a:effectLst/>
              </a:rPr>
              <a:t>1.</a:t>
            </a:r>
            <a:r>
              <a:rPr lang="ru-RU" baseline="0" dirty="0" smtClean="0">
                <a:effectLst/>
              </a:rPr>
              <a:t> </a:t>
            </a:r>
            <a:r>
              <a:rPr lang="ru-RU" dirty="0" smtClean="0">
                <a:effectLst/>
              </a:rPr>
              <a:t>Экспозиция. Экспозиция вводит зрителя в курс событий, знакомит с действующими лицами. Это прямая экспозиция. Иногда экспозиция слагается из множества постепенно накапливающихся сведений. Это – косвенная экспозиция.  Экспозиция готовит завязку.</a:t>
            </a:r>
            <a:r>
              <a:rPr lang="ru-RU" baseline="0" dirty="0" smtClean="0">
                <a:effectLst/>
              </a:rPr>
              <a:t> </a:t>
            </a:r>
            <a:r>
              <a:rPr lang="ru-RU" dirty="0" smtClean="0">
                <a:effectLst/>
              </a:rPr>
              <a:t>Завязка – это событие, с которого начинается основной конфликт; благодаря завязке получают  возможность развития все дальнейшие события.</a:t>
            </a:r>
          </a:p>
          <a:p>
            <a:r>
              <a:rPr lang="ru-RU" dirty="0" smtClean="0">
                <a:effectLst/>
              </a:rPr>
              <a:t>2. Развитие действия, кульминация – это основной этап в построении драмы. Одна схватка следует за другой, одно событие </a:t>
            </a:r>
            <a:r>
              <a:rPr lang="ru-RU" dirty="0" err="1" smtClean="0">
                <a:effectLst/>
              </a:rPr>
              <a:t>напряженней</a:t>
            </a:r>
            <a:r>
              <a:rPr lang="ru-RU" dirty="0" smtClean="0">
                <a:effectLst/>
              </a:rPr>
              <a:t> другого. Действие должно развиваться по восходящей, напряжение по мере развития действия должно усиливаться. В развитии действия есть рубеж, знаменующий собой решительный поворот, после которого изменяется характер борьбы и надвигается развязка. Этот рубеж и есть кульминация</a:t>
            </a:r>
          </a:p>
          <a:p>
            <a:r>
              <a:rPr lang="ru-RU" dirty="0" smtClean="0">
                <a:effectLst/>
              </a:rPr>
              <a:t>Построение действия по восходящей («нарастание действия»)  – общая закономерность для всех жанров литературы.</a:t>
            </a:r>
          </a:p>
          <a:p>
            <a:r>
              <a:rPr lang="ru-RU" dirty="0" smtClean="0">
                <a:effectLst/>
              </a:rPr>
              <a:t>3. Развязка. Это событие, которое разрешает </a:t>
            </a:r>
            <a:r>
              <a:rPr lang="ru-RU" dirty="0" err="1" smtClean="0">
                <a:effectLst/>
              </a:rPr>
              <a:t>конфлик</a:t>
            </a:r>
            <a:r>
              <a:rPr lang="ru-RU" dirty="0" smtClean="0">
                <a:effectLst/>
              </a:rPr>
              <a:t> или подводит к пониманию тех или иных противоречий. Выбор развязки диктуется не только объективной логикой характеров  и обстоятельств, но и волей автора, его мировоззрением.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6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Совет 5:</a:t>
            </a:r>
          </a:p>
          <a:p>
            <a:r>
              <a:rPr lang="ru-RU" dirty="0" smtClean="0"/>
              <a:t>Внимательно читаем положение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конкурсным работам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5.1. На Конкурс предоставляется видеоролик композиции, посвящённые славе русского оружия и героическим подвигам наших соотечественников. Участник перед  началом композиции вставляет название, школу, класс, ФИО и должность руководителя.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5.2.  Состав команды – до 15 человек.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5.3. В программе литературно-музыкальной композиции могут быть представлены все виды художественного творчества: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художественное слово, малые формы театрального искусства;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эстрадное, народное пение и фольклор;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хореография.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5.4. Формат видеоролика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5.5. Продолжительность видеоролика не более 10 минут.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5.6. При использовании кадров из кинофильмов-экранизаций и иных материалов, не являющимися авторскими к видеоролику, следует в титрах или в описании под видео указать ресурс, откуда скачан материал, его авторов.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Критерии оценивания выполненных заданий.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по каждому показателю выставляется по шкале 0-5 баллов.</a:t>
            </a:r>
          </a:p>
          <a:p>
            <a:r>
              <a:rPr lang="ru-RU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Художественное проникновение в текст произведения.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и гармоничность построения композиции.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Музыкальное оформление.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Художественное оформление (подбор костюмов, атрибутов, соответствующих содержанию композиции, видео сопровождение).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5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Литературно-музыкальная композиция, как правило, посвящается торжественным знаменательным датам. Это театрализованное представление, в котором используются все средства выразительности: стихи, музыка, пантомима, свет, цвет, танец, песня, кино, слайд и т.п.  </a:t>
            </a:r>
          </a:p>
          <a:p>
            <a:r>
              <a:rPr lang="ru-RU" dirty="0" smtClean="0"/>
              <a:t>Создание литературно-музыкальной композиции – это процесс творческий,</a:t>
            </a:r>
            <a:r>
              <a:rPr lang="ru-RU" baseline="0" dirty="0" smtClean="0"/>
              <a:t> поэтому желаю творческих успехов и побед!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8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Литературно-музыкальная композиция – это один из видов театрализованного представления, где органически сочетаются главным образом литературно-художественные и музыкальные элементы, с тем чтобы целенаправленно и наиболее продуктивно воздействовать на ум и чувства зрителя.</a:t>
            </a:r>
          </a:p>
          <a:p>
            <a:r>
              <a:rPr lang="ru-RU" dirty="0" smtClean="0"/>
              <a:t>В современной литературной-музыкальной композиции широко используются все средства выразительности видов искусств. Главнейшие отличительные, именно видовые особенности отражены в самом названии.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8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/>
              <a:t>Литературная - это значит, что в основе сценария лежит художественная, а также публицистическая и научная литература.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Может быть использован местный документальный материал, но при этом непременно доминирует материал литературный и музыкальный.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Музыкальной </a:t>
            </a:r>
            <a:r>
              <a:rPr lang="ru-RU" dirty="0" smtClean="0"/>
              <a:t>называют композицию потому, что музыка наравне с литературным материалом (иногда в большей, иногда в меньшей степени) оказывается частью действенной структуры каждого звена, каждого цикла представления, а следовательно, и драматическим элементом последнего.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7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литературной-музыкальной композиции композиционное построение смыкается с творческим монтажом. В. Яхонтов подчеркивал, что искусство композиции подразумевает метод мышления, что композиция - это тяготение элементов друг к другу по содержанию, а не по фактуре и форме.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Композиция важнейший, организующий элемент художественной формы, придающий произведению единство и цельность, его компоненты друг с другом и целому</a:t>
            </a:r>
          </a:p>
          <a:p>
            <a:r>
              <a:rPr lang="ru-RU" dirty="0" smtClean="0"/>
              <a:t>Не изменяя объективного ядра литературного шедевра, не написав ни одной строчки за автора, улавливая его «</a:t>
            </a:r>
            <a:r>
              <a:rPr lang="ru-RU" dirty="0" err="1" smtClean="0"/>
              <a:t>исповедальность</a:t>
            </a:r>
            <a:r>
              <a:rPr lang="ru-RU" dirty="0" smtClean="0"/>
              <a:t>», живые черты личности, эстетики, восприимчивость и видение жизни – создать новое произведение.</a:t>
            </a:r>
          </a:p>
          <a:p>
            <a:r>
              <a:rPr lang="ru-RU" dirty="0" smtClean="0"/>
              <a:t>Ведь композиция открывает ещё неведомые грани литературного материала, подтверждает его многозначность; переосмысляя старое, пробуждает к жизни мысли, созвучные со временем.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3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Литературно-Музыкальные Композиции могут быть двух типов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</a:t>
            </a:r>
            <a:r>
              <a:rPr lang="ru-RU" u="sng" dirty="0" err="1" smtClean="0"/>
              <a:t>Монокомпозиции</a:t>
            </a:r>
            <a:r>
              <a:rPr lang="ru-RU" dirty="0" smtClean="0"/>
              <a:t>, создаваемые по произведениям одного автора</a:t>
            </a:r>
          </a:p>
          <a:p>
            <a:r>
              <a:rPr lang="ru-RU" dirty="0" smtClean="0"/>
              <a:t>(писателя или композитора).</a:t>
            </a:r>
          </a:p>
          <a:p>
            <a:r>
              <a:rPr lang="ru-RU" dirty="0" smtClean="0"/>
              <a:t>2. </a:t>
            </a:r>
            <a:r>
              <a:rPr lang="ru-RU" u="sng" dirty="0" smtClean="0"/>
              <a:t>Тематические композиции</a:t>
            </a:r>
            <a:r>
              <a:rPr lang="ru-RU" dirty="0" smtClean="0"/>
              <a:t>, в которых единая тема рассматривается</a:t>
            </a:r>
          </a:p>
          <a:p>
            <a:r>
              <a:rPr lang="ru-RU" dirty="0" smtClean="0"/>
              <a:t>путем использования в них муз и литературных произведений нескольких авторов.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2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Создание литературно-музыкальной композиции – это процесс творческий, о</a:t>
            </a:r>
            <a:r>
              <a:rPr lang="ru-RU" dirty="0" smtClean="0"/>
              <a:t> чем нужно помнить, принимаясь за постановку литературно-музыкальной композиции. </a:t>
            </a:r>
          </a:p>
          <a:p>
            <a:r>
              <a:rPr lang="ru-RU" dirty="0" smtClean="0"/>
              <a:t>Первое и главное при составлении сценария литературно-музыкальной композиции – это тема, идеи и сверхзадачи.</a:t>
            </a:r>
          </a:p>
          <a:p>
            <a:r>
              <a:rPr lang="ru-RU" dirty="0" smtClean="0"/>
              <a:t>Тема всегда конкретна - «о чем?».</a:t>
            </a:r>
          </a:p>
          <a:p>
            <a:r>
              <a:rPr lang="ru-RU" dirty="0" smtClean="0"/>
              <a:t>Идея абстрактна - «что?».</a:t>
            </a:r>
          </a:p>
          <a:p>
            <a:r>
              <a:rPr lang="ru-RU" dirty="0" smtClean="0"/>
              <a:t>Сверхзадача - «Ради чего?».</a:t>
            </a:r>
          </a:p>
          <a:p>
            <a:r>
              <a:rPr lang="ru-RU" dirty="0" smtClean="0"/>
              <a:t>Тема и выбранный материал должны соответствовать исполнителям по возрасту, по глубине понимания проблемы, по сложности литературного материала, по их интересам.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5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Совет 2:</a:t>
            </a:r>
          </a:p>
          <a:p>
            <a:pPr marL="0" indent="0">
              <a:buNone/>
            </a:pPr>
            <a:r>
              <a:rPr lang="ru-RU" sz="1200" dirty="0" smtClean="0"/>
              <a:t>Язык композиции должен соответствовать языку аудитории, должен быть понимаем этой аудиторией, и находить внутренний отклик у неё.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5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1200" dirty="0" smtClean="0"/>
              <a:t>Совет 3: </a:t>
            </a:r>
          </a:p>
          <a:p>
            <a:pPr algn="l"/>
            <a:r>
              <a:rPr lang="ru-RU" sz="1200" dirty="0" smtClean="0"/>
              <a:t>Немаловажны технические возможности при постановке композиции: сколько человек может поместиться на вашей сцене без ущерба для восприятия, каковы возможности вашей звуковой, световой и видеоаппаратуры?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04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Совет 4:</a:t>
            </a:r>
          </a:p>
          <a:p>
            <a:r>
              <a:rPr lang="ru-RU" dirty="0" smtClean="0"/>
              <a:t>Реквизит и костюмы не должны носить бытового характера и должны работать на образ и атмосферу композиции.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21A3-8F43-4FDD-82DF-8149D25133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1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1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0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97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3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7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3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3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4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0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6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8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7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9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0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5589-C5B1-42B6-A01D-55C4F0E4F11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B0C8-CFB9-4FF0-B25B-816F58910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11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82/388/50698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formio.ru/publications/id6154/Opyt-sozdanija-literaturno-muzykalnoi-kompozicii-po-discipline-Scenicheskaja-rech" TargetMode="External"/><Relationship Id="rId4" Type="http://schemas.openxmlformats.org/officeDocument/2006/relationships/hyperlink" Target="https://nsportal.ru/shkola/literatura/library/2018/10/11/literaturno-muzykalnaya-kompozitsiya-kak-sredstvo-vospitani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2249" y="319544"/>
            <a:ext cx="9068586" cy="2202314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/>
              <a:t>МЕТОДИКА </a:t>
            </a:r>
            <a:r>
              <a:rPr lang="ru-RU" sz="4000" b="1" dirty="0"/>
              <a:t>РАБОТЫ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НАД </a:t>
            </a:r>
            <a:r>
              <a:rPr lang="ru-RU" sz="4000" b="1" dirty="0"/>
              <a:t>ЛИТЕРАТУРНО- МУЗЫКАЛЬНОЙ </a:t>
            </a:r>
            <a:r>
              <a:rPr lang="ru-RU" sz="4000" b="1" dirty="0" smtClean="0"/>
              <a:t>КОМПОЗИЦИЕЙ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572" y="3363686"/>
            <a:ext cx="11634263" cy="1763486"/>
          </a:xfrm>
        </p:spPr>
        <p:txBody>
          <a:bodyPr>
            <a:noAutofit/>
          </a:bodyPr>
          <a:lstStyle/>
          <a:p>
            <a:r>
              <a:rPr lang="ru-RU" sz="2400" b="1" dirty="0"/>
              <a:t>Литературно-музыкальная композиция это одна из форм создания условий для развития интереса к чтению, творческой самостоятельности и духовно-нравственного воспитания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18656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8" y="492277"/>
            <a:ext cx="10820399" cy="16141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Советы для постановки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литературно-музыкальной </a:t>
            </a:r>
            <a:r>
              <a:rPr lang="ru-RU" b="1" dirty="0"/>
              <a:t>композиции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267" y="1812471"/>
            <a:ext cx="11045976" cy="44413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Совет 5: </a:t>
            </a:r>
          </a:p>
          <a:p>
            <a:pPr algn="l"/>
            <a:r>
              <a:rPr lang="ru-RU" sz="3600" dirty="0"/>
              <a:t>Существуют определенные закономерности в построении композиции: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экспозиция и завязка;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развитие действия и кульминация;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Развязка. </a:t>
            </a:r>
            <a:endParaRPr lang="ru-RU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4267" y="492277"/>
            <a:ext cx="10820399" cy="1614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Советы для постановки </a:t>
            </a:r>
            <a:br>
              <a:rPr lang="ru-RU" b="1" dirty="0" smtClean="0"/>
            </a:br>
            <a:r>
              <a:rPr lang="ru-RU" b="1" dirty="0" smtClean="0"/>
              <a:t>литературно-музыкальной композиции</a:t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1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261257"/>
            <a:ext cx="8610600" cy="155121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Советы для постановки </a:t>
            </a:r>
            <a:br>
              <a:rPr lang="ru-RU" b="1" dirty="0"/>
            </a:br>
            <a:r>
              <a:rPr lang="ru-RU" b="1" dirty="0"/>
              <a:t>литературно-музыкальной композиции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4267" y="2106386"/>
            <a:ext cx="11372547" cy="40004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Совет 5:</a:t>
            </a:r>
          </a:p>
          <a:p>
            <a:pPr marL="0" indent="0">
              <a:buNone/>
            </a:pPr>
            <a:r>
              <a:rPr lang="ru-RU" sz="4000" dirty="0" smtClean="0"/>
              <a:t>Внимательно читаем положение, особенно пункты: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Требования к конкурсным </a:t>
            </a:r>
            <a:r>
              <a:rPr lang="ru-RU" b="1" dirty="0" smtClean="0"/>
              <a:t>работам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Критерии и порядок оценивания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75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28" y="914400"/>
            <a:ext cx="10869386" cy="48495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b="9048"/>
          <a:stretch/>
        </p:blipFill>
        <p:spPr>
          <a:xfrm>
            <a:off x="1491343" y="473528"/>
            <a:ext cx="9144000" cy="60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525819"/>
            <a:ext cx="10140043" cy="182509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085" y="4392386"/>
            <a:ext cx="9840686" cy="18360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Источники информации: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pandia.ru/text/82/388/50698.php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nsportal.ru/shkola/literatura/library/2018/10/11/literaturno-muzykalnaya-kompozitsiya-kak-sredstvo-vospitaniya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www.informio.ru/publications/id6154/Opyt-sozdanija-literaturno-muzykalnoi-kompozicii-po-discipline-Scenicheskaja-rech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/>
              <a:t>https://studopedia.ru/19_318892_metodika-raboti-nad-literaturno--muzikalnoy-kompozitsiey.html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6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95" y="1124702"/>
            <a:ext cx="10146186" cy="1064584"/>
          </a:xfrm>
        </p:spPr>
        <p:txBody>
          <a:bodyPr/>
          <a:lstStyle/>
          <a:p>
            <a:r>
              <a:rPr lang="ru-RU" b="1" dirty="0"/>
              <a:t>ЛИТЕРАТУРНО-МУЗЫКАЛЬНАЯ КОМПОЗИЦИЯ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1175" y="1925517"/>
            <a:ext cx="10729506" cy="22479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драматургическое </a:t>
            </a:r>
            <a:r>
              <a:rPr lang="ru-RU" sz="3600" dirty="0"/>
              <a:t>произведение эстрадного искусства, создаваемое на основе сочетания и синтеза поэтического слова, музыки, танца, пластики.</a:t>
            </a:r>
          </a:p>
        </p:txBody>
      </p:sp>
    </p:spTree>
    <p:extLst>
      <p:ext uri="{BB962C8B-B14F-4D97-AF65-F5344CB8AC3E}">
        <p14:creationId xmlns:p14="http://schemas.microsoft.com/office/powerpoint/2010/main" val="36141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704" y="3071242"/>
            <a:ext cx="5378117" cy="309448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Литературная</a:t>
            </a:r>
            <a:r>
              <a:rPr lang="ru-RU" sz="3200" dirty="0" smtClean="0"/>
              <a:t> - </a:t>
            </a:r>
            <a:r>
              <a:rPr lang="ru-RU" sz="3200" dirty="0"/>
              <a:t>это значит, что в основе сценария лежит художественная, а также публицистическая и научная литература. 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400800" y="3071241"/>
            <a:ext cx="5101390" cy="30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Музыкальной </a:t>
            </a:r>
            <a:r>
              <a:rPr lang="ru-RU" sz="3200" dirty="0"/>
              <a:t>называют композицию потому, что музыка наравне с литературным материалом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4811" y="1485649"/>
            <a:ext cx="10146186" cy="1064584"/>
          </a:xfrm>
        </p:spPr>
        <p:txBody>
          <a:bodyPr/>
          <a:lstStyle/>
          <a:p>
            <a:r>
              <a:rPr lang="ru-RU" b="1" dirty="0"/>
              <a:t>ЛИТЕРАТУРНО-МУЗЫКАЛЬНАЯ КОМПОЗИЦИЯ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6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72113" y="1394805"/>
            <a:ext cx="10144654" cy="5022324"/>
          </a:xfrm>
        </p:spPr>
        <p:txBody>
          <a:bodyPr>
            <a:normAutofit/>
          </a:bodyPr>
          <a:lstStyle/>
          <a:p>
            <a:r>
              <a:rPr lang="ru-RU" sz="3200" b="1" dirty="0"/>
              <a:t>КОМПОЗИЦИЯ</a:t>
            </a:r>
            <a:r>
              <a:rPr lang="ru-RU" b="1" dirty="0"/>
              <a:t> </a:t>
            </a:r>
            <a:r>
              <a:rPr lang="ru-RU" sz="2800" b="1" i="1" dirty="0"/>
              <a:t>(&lt;латинского «</a:t>
            </a:r>
            <a:r>
              <a:rPr lang="ru-RU" sz="2800" b="1" i="1" dirty="0" err="1"/>
              <a:t>compositio</a:t>
            </a:r>
            <a:r>
              <a:rPr lang="ru-RU" sz="2800" b="1" i="1" dirty="0"/>
              <a:t>» - сочинение, составление, связывание, </a:t>
            </a:r>
            <a:r>
              <a:rPr lang="ru-RU" sz="2800" b="1" i="1" dirty="0" smtClean="0"/>
              <a:t>примирение).</a:t>
            </a:r>
          </a:p>
          <a:p>
            <a:endParaRPr lang="ru-RU" sz="2800" b="1" u="sng" dirty="0" smtClean="0"/>
          </a:p>
          <a:p>
            <a:r>
              <a:rPr lang="ru-RU" sz="2800" b="1" u="sng" dirty="0" smtClean="0"/>
              <a:t>Основные </a:t>
            </a:r>
            <a:r>
              <a:rPr lang="ru-RU" sz="2800" b="1" u="sng" dirty="0"/>
              <a:t>элементы композиции</a:t>
            </a:r>
            <a:r>
              <a:rPr lang="ru-RU" sz="2800" dirty="0"/>
              <a:t> - экспозиция (пролог), завязка, развитие действия (перипетии), кульминация, развязка.</a:t>
            </a:r>
          </a:p>
          <a:p>
            <a:endParaRPr lang="ru-RU" sz="2800" b="1" u="sng" dirty="0" smtClean="0"/>
          </a:p>
          <a:p>
            <a:r>
              <a:rPr lang="ru-RU" sz="2800" b="1" u="sng" dirty="0" smtClean="0"/>
              <a:t>Основные </a:t>
            </a:r>
            <a:r>
              <a:rPr lang="ru-RU" sz="2800" b="1" u="sng" dirty="0"/>
              <a:t>принципы</a:t>
            </a:r>
            <a:r>
              <a:rPr lang="ru-RU" sz="2800" dirty="0"/>
              <a:t>: полярность, </a:t>
            </a:r>
            <a:r>
              <a:rPr lang="ru-RU" sz="2800" dirty="0" err="1"/>
              <a:t>трехчленность</a:t>
            </a:r>
            <a:r>
              <a:rPr lang="ru-RU" sz="2800" dirty="0"/>
              <a:t>, ритмические волны (повторы</a:t>
            </a:r>
            <a:r>
              <a:rPr lang="ru-RU" sz="2800" dirty="0" smtClean="0"/>
              <a:t>).</a:t>
            </a:r>
          </a:p>
          <a:p>
            <a:pPr algn="ctr"/>
            <a:r>
              <a:rPr lang="ru-RU" sz="2800" b="1" dirty="0"/>
              <a:t>Композиции - есть взаимосвязь, взаимозависимость частей и целого.</a:t>
            </a:r>
            <a:endParaRPr lang="ru-RU" sz="2800" dirty="0"/>
          </a:p>
          <a:p>
            <a:endParaRPr lang="ru-RU" sz="2800" dirty="0"/>
          </a:p>
          <a:p>
            <a:endParaRPr lang="ru-RU" b="1" i="1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6210" y="305695"/>
            <a:ext cx="10146186" cy="1089110"/>
          </a:xfrm>
        </p:spPr>
        <p:txBody>
          <a:bodyPr/>
          <a:lstStyle/>
          <a:p>
            <a:r>
              <a:rPr lang="ru-RU" b="1" dirty="0"/>
              <a:t>ЛИТЕРАТУРНО-МУЗЫКАЛЬНАЯ КОМПОЗИЦИЯ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7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3375" y="1751603"/>
            <a:ext cx="10976239" cy="445325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Типы </a:t>
            </a:r>
            <a:r>
              <a:rPr lang="ru-RU" sz="3200" dirty="0" smtClean="0"/>
              <a:t>:</a:t>
            </a:r>
            <a:endParaRPr lang="ru-RU" sz="3200" dirty="0"/>
          </a:p>
          <a:p>
            <a:r>
              <a:rPr lang="ru-RU" sz="3200" dirty="0"/>
              <a:t>1. </a:t>
            </a:r>
            <a:r>
              <a:rPr lang="ru-RU" sz="3200" u="sng" dirty="0" err="1"/>
              <a:t>Монокомпозиции</a:t>
            </a:r>
            <a:r>
              <a:rPr lang="ru-RU" sz="3200" dirty="0"/>
              <a:t>, создаваемые по произведениям одного </a:t>
            </a:r>
            <a:r>
              <a:rPr lang="ru-RU" sz="3200" dirty="0" smtClean="0"/>
              <a:t>автора (</a:t>
            </a:r>
            <a:r>
              <a:rPr lang="ru-RU" sz="3200" dirty="0"/>
              <a:t>писателя или композитора).</a:t>
            </a:r>
          </a:p>
          <a:p>
            <a:r>
              <a:rPr lang="ru-RU" sz="3200" dirty="0"/>
              <a:t>2. </a:t>
            </a:r>
            <a:r>
              <a:rPr lang="ru-RU" sz="3200" u="sng" dirty="0"/>
              <a:t>Тематические композиции</a:t>
            </a:r>
            <a:r>
              <a:rPr lang="ru-RU" sz="3200" dirty="0"/>
              <a:t>, в которых единая тема </a:t>
            </a:r>
            <a:r>
              <a:rPr lang="ru-RU" sz="3200" dirty="0" smtClean="0"/>
              <a:t>рассматривается путем </a:t>
            </a:r>
            <a:r>
              <a:rPr lang="ru-RU" sz="3200" dirty="0"/>
              <a:t>использования в них муз и литературных произведений нескольких авторов.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27707" y="587578"/>
            <a:ext cx="10146186" cy="1064584"/>
          </a:xfrm>
        </p:spPr>
        <p:txBody>
          <a:bodyPr/>
          <a:lstStyle/>
          <a:p>
            <a:r>
              <a:rPr lang="ru-RU" b="1" dirty="0"/>
              <a:t>ЛИТЕРАТУРНО-МУЗЫКАЛЬНАЯ КОМПОЗИЦИЯ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8" y="492277"/>
            <a:ext cx="10820399" cy="16141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Советы для постановки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литературно-музыкальной </a:t>
            </a:r>
            <a:r>
              <a:rPr lang="ru-RU" b="1" dirty="0"/>
              <a:t>композиции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267" y="2106387"/>
            <a:ext cx="10820399" cy="2817586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 smtClean="0"/>
              <a:t>Совет 1: </a:t>
            </a:r>
          </a:p>
          <a:p>
            <a:pPr algn="l"/>
            <a:r>
              <a:rPr lang="ru-RU" sz="4000" dirty="0" smtClean="0"/>
              <a:t>Тема </a:t>
            </a:r>
            <a:r>
              <a:rPr lang="ru-RU" sz="4000" dirty="0"/>
              <a:t>всегда конкретна - «о чем?».</a:t>
            </a:r>
          </a:p>
          <a:p>
            <a:pPr algn="l"/>
            <a:r>
              <a:rPr lang="ru-RU" sz="4000" dirty="0"/>
              <a:t>Идея абстрактна - «что?».</a:t>
            </a:r>
          </a:p>
          <a:p>
            <a:pPr algn="l"/>
            <a:r>
              <a:rPr lang="ru-RU" sz="4000" dirty="0"/>
              <a:t>Сверхзадача - «Ради чего?».</a:t>
            </a:r>
          </a:p>
          <a:p>
            <a:pPr algn="l"/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4267" y="492277"/>
            <a:ext cx="10820399" cy="1614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Советы для постановки </a:t>
            </a:r>
            <a:br>
              <a:rPr lang="ru-RU" b="1" dirty="0" smtClean="0"/>
            </a:br>
            <a:r>
              <a:rPr lang="ru-RU" b="1" dirty="0" smtClean="0"/>
              <a:t>литературно-музыкальной композиции</a:t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6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261257"/>
            <a:ext cx="8610600" cy="155121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Советы для постановки </a:t>
            </a:r>
            <a:br>
              <a:rPr lang="ru-RU" b="1" dirty="0"/>
            </a:br>
            <a:r>
              <a:rPr lang="ru-RU" b="1" dirty="0"/>
              <a:t>литературно-музыкальной композиции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4267" y="2106386"/>
            <a:ext cx="11372547" cy="40004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Совет 2:</a:t>
            </a:r>
          </a:p>
          <a:p>
            <a:pPr marL="0" indent="0">
              <a:buNone/>
            </a:pPr>
            <a:r>
              <a:rPr lang="ru-RU" sz="4000" dirty="0"/>
              <a:t>Язык композиции должен соответствовать языку аудитории, должен быть понимаем этой аудиторией, и находить внутренний отклик у неё.</a:t>
            </a:r>
          </a:p>
        </p:txBody>
      </p:sp>
    </p:spTree>
    <p:extLst>
      <p:ext uri="{BB962C8B-B14F-4D97-AF65-F5344CB8AC3E}">
        <p14:creationId xmlns:p14="http://schemas.microsoft.com/office/powerpoint/2010/main" val="24768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8" y="492277"/>
            <a:ext cx="10820399" cy="16141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Советы для постановки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литературно-музыкальной </a:t>
            </a:r>
            <a:r>
              <a:rPr lang="ru-RU" b="1" dirty="0"/>
              <a:t>композиции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267" y="1812472"/>
            <a:ext cx="10820399" cy="2817586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dirty="0" smtClean="0"/>
              <a:t>Совет 3: </a:t>
            </a:r>
          </a:p>
          <a:p>
            <a:pPr algn="l"/>
            <a:r>
              <a:rPr lang="ru-RU" sz="4000" dirty="0"/>
              <a:t>Немаловажны технические возможности при постановке композиции: сколько человек может поместиться на вашей сцене без ущерба для восприятия, каковы возможности вашей звуковой, световой и видеоаппаратуры?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4267" y="492277"/>
            <a:ext cx="10820399" cy="1614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Советы для постановки </a:t>
            </a:r>
            <a:br>
              <a:rPr lang="ru-RU" b="1" dirty="0" smtClean="0"/>
            </a:br>
            <a:r>
              <a:rPr lang="ru-RU" b="1" dirty="0" smtClean="0"/>
              <a:t>литературно-музыкальной композиции</a:t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5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261257"/>
            <a:ext cx="8610600" cy="155121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Советы для постановки </a:t>
            </a:r>
            <a:br>
              <a:rPr lang="ru-RU" b="1" dirty="0"/>
            </a:br>
            <a:r>
              <a:rPr lang="ru-RU" b="1" dirty="0"/>
              <a:t>литературно-музыкальной композиции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4267" y="2106386"/>
            <a:ext cx="11372547" cy="40004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Совет 4:</a:t>
            </a:r>
          </a:p>
          <a:p>
            <a:pPr marL="0" indent="0">
              <a:buNone/>
            </a:pPr>
            <a:r>
              <a:rPr lang="ru-RU" sz="4000" dirty="0"/>
              <a:t>Реквизит и костюмы не должны носить бытового характера и должны работать на образ и атмосферу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38756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459</TotalTime>
  <Words>1220</Words>
  <Application>Microsoft Office PowerPoint</Application>
  <PresentationFormat>Широкоэкранный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След самолета</vt:lpstr>
      <vt:lpstr>МЕТОДИКА РАБОТЫ  НАД ЛИТЕРАТУРНО- МУЗЫКАЛЬНОЙ КОМПОЗИЦИЕЙ</vt:lpstr>
      <vt:lpstr>ЛИТЕРАТУРНО-МУЗЫКАЛЬНАЯ КОМПОЗИЦИЯ </vt:lpstr>
      <vt:lpstr>ЛИТЕРАТУРНО-МУЗЫКАЛЬНАЯ КОМПОЗИЦИЯ </vt:lpstr>
      <vt:lpstr>ЛИТЕРАТУРНО-МУЗЫКАЛЬНАЯ КОМПОЗИЦИЯ </vt:lpstr>
      <vt:lpstr>ЛИТЕРАТУРНО-МУЗЫКАЛЬНАЯ КОМПОЗИЦИЯ </vt:lpstr>
      <vt:lpstr>Советы для постановки  литературно-музыкальной композиции </vt:lpstr>
      <vt:lpstr>Советы для постановки  литературно-музыкальной композиции</vt:lpstr>
      <vt:lpstr>Советы для постановки  литературно-музыкальной композиции </vt:lpstr>
      <vt:lpstr>Советы для постановки  литературно-музыкальной композиции</vt:lpstr>
      <vt:lpstr>Советы для постановки  литературно-музыкальной композиции </vt:lpstr>
      <vt:lpstr>Советы для постановки  литературно-музыкальной композиции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МЕТОДИКА РАБОТЫ  НАД ЛИТЕРАТУРНО- МУЗЫКАЛЬНОЙ КОМПОЗИЦИЕЙ </dc:title>
  <dc:creator>учитель</dc:creator>
  <cp:lastModifiedBy>учитель</cp:lastModifiedBy>
  <cp:revision>17</cp:revision>
  <cp:lastPrinted>2022-02-10T09:54:47Z</cp:lastPrinted>
  <dcterms:created xsi:type="dcterms:W3CDTF">2022-02-10T04:44:24Z</dcterms:created>
  <dcterms:modified xsi:type="dcterms:W3CDTF">2022-02-10T12:24:07Z</dcterms:modified>
</cp:coreProperties>
</file>