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84" r:id="rId5"/>
    <p:sldId id="265" r:id="rId6"/>
    <p:sldId id="281" r:id="rId7"/>
    <p:sldId id="266" r:id="rId8"/>
    <p:sldId id="268" r:id="rId9"/>
    <p:sldId id="282" r:id="rId10"/>
    <p:sldId id="270" r:id="rId11"/>
    <p:sldId id="285" r:id="rId12"/>
    <p:sldId id="273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7646-885A-4E21-B20E-5FCCAC9B50C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CB9E-3F32-42CE-A973-488608E50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2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7646-885A-4E21-B20E-5FCCAC9B50C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CB9E-3F32-42CE-A973-488608E50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0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7646-885A-4E21-B20E-5FCCAC9B50C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CB9E-3F32-42CE-A973-488608E50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7646-885A-4E21-B20E-5FCCAC9B50C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CB9E-3F32-42CE-A973-488608E50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7646-885A-4E21-B20E-5FCCAC9B50C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CB9E-3F32-42CE-A973-488608E50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3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7646-885A-4E21-B20E-5FCCAC9B50C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CB9E-3F32-42CE-A973-488608E50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1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7646-885A-4E21-B20E-5FCCAC9B50C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CB9E-3F32-42CE-A973-488608E50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3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7646-885A-4E21-B20E-5FCCAC9B50C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CB9E-3F32-42CE-A973-488608E50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6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7646-885A-4E21-B20E-5FCCAC9B50C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CB9E-3F32-42CE-A973-488608E50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1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7646-885A-4E21-B20E-5FCCAC9B50C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CB9E-3F32-42CE-A973-488608E50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5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7646-885A-4E21-B20E-5FCCAC9B50C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CB9E-3F32-42CE-A973-488608E50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7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426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D7646-885A-4E21-B20E-5FCCAC9B50C2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CB9E-3F32-42CE-A973-488608E50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5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352928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создать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буктрейлер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7131" y="5314371"/>
            <a:ext cx="5190962" cy="1201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68»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48680"/>
            <a:ext cx="28575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9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514350" indent="-514350" algn="just" fontAlgn="base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буктрейлера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 что бы вы хотели обратить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потенциального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читателя, который смотрит ваш ролик, чем собираетесь его заинтриговать, какие эмоции вызвать, как подтолкнуть к покупке книги и ее прочтению;</a:t>
            </a:r>
          </a:p>
          <a:p>
            <a:pPr marL="514350" indent="-514350" algn="just" fontAlgn="base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какие именно картинки или отрывки видео соотносятся с идеей произведения и поставленной задачей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dirty="0" smtClean="0"/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Проверить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подойдет ли видео или иллюстративный ряд выбранной музыке (музыка обязательно должна сочетаться с информацией и картинками, положительно воздействовать на воображение зрителя);</a:t>
            </a:r>
          </a:p>
          <a:p>
            <a:pPr marL="0" indent="0" algn="just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Решить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 ролике будет представлен текст – появлением на слайдах, субтитрами или же аудиозаписью – вместо музыки.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94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 fontAlgn="base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 ролика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минуты.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fontAlgn="base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Единообразие иллюстраций.</a:t>
            </a:r>
          </a:p>
          <a:p>
            <a:pPr marL="514350" indent="-514350" algn="just" fontAlgn="base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Ролик должен цеплять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интриговать.</a:t>
            </a:r>
          </a:p>
          <a:p>
            <a:pPr marL="514350" indent="-514350" algn="just" fontAlgn="base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на качество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простоту.</a:t>
            </a:r>
          </a:p>
          <a:p>
            <a:pPr marL="514350" indent="-514350" algn="just" fontAlgn="base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 в титрах и субтитрах должен быть разборчивым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читабельным</a:t>
            </a:r>
          </a:p>
          <a:p>
            <a:pPr marL="514350" indent="-514350" algn="just" fontAlgn="base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про закон об авторских правах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fontAlgn="base">
              <a:buAutoNum type="arabicPeriod"/>
            </a:pPr>
            <a:endParaRPr lang="ru-RU" dirty="0"/>
          </a:p>
        </p:txBody>
      </p:sp>
      <p:pic>
        <p:nvPicPr>
          <p:cNvPr id="4" name="Picture 4" descr="http://school-of-inspiration.ru/wp-content/uploads/2014/07/middle2-e140508978945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09120"/>
            <a:ext cx="1656184" cy="210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5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5400" dirty="0" smtClean="0"/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9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2646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Буктрейлер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видеорассказ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книге на 2-3 минуты. Он может быть создан в формате презентации, постановочного видео или с использованием современных спецэффектов и анимации.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буктрейлере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раскрываются самые яркие моменты произведения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буктрейлера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рассказать о книге. Но этот рассказ должен содержать  интригу, чтобы заинтересовать зрителя, подвести его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http://t-l.ru/i/n/294/184294/184294_125178c9f51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1"/>
            <a:ext cx="7200800" cy="18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7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способу визуального воплощения текста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игровые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минифильм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книге);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неигровые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(набор слайдов с цитатами, иллюстрациями, книжными разворотами, рисунками, фотографиями и т. п.);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анимационные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(мультфильм по книге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повествовательные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(презентующие основу сюжета произведения).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атмосферные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(передающие основные настроения книги и читательские эмоции).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концептуальные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(транслирующие ключевые идеи и общую смысловую направленность текста).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54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298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Выбор книги для рекламы.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сценария к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буктрейлеру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(продумать сюжет и написать текст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материалов для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видеоряда.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Picture 6" descr="http://school-of-inspiration.ru/wp-content/uploads/2014/07/middle-213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8680"/>
            <a:ext cx="1298209" cy="182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озвученный текст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это предусмотрено по сценарию. Или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музыку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2798440" cy="279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3704653" cy="314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1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программу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с видео. Их представлено множество. </a:t>
            </a:r>
          </a:p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работают с программой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ProShow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Producer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8" y="4869160"/>
            <a:ext cx="2427886" cy="151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79" y="4358770"/>
            <a:ext cx="1382960" cy="207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84" y="4358770"/>
            <a:ext cx="4005095" cy="217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2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Работая над видеороликом, можно использовать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гиф анимацию и 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футажи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1428750" cy="2057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00769"/>
            <a:ext cx="1547866" cy="17807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91134"/>
            <a:ext cx="23812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352" y="404664"/>
            <a:ext cx="8229600" cy="3600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Заключительный этап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видеомонтаж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вырезать/склеить несколько фрагментов, добавить звуковую дорожку, изменить размер видео, субтитры и пр., наложить эффекты, переходы, разнообразную музыку, “свести” звук.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211960" cy="309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2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304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Мастер-класс  «Как создать буктрейлер?»</vt:lpstr>
      <vt:lpstr>Презентация PowerPoint</vt:lpstr>
      <vt:lpstr>Классификации</vt:lpstr>
      <vt:lpstr>Классификации</vt:lpstr>
      <vt:lpstr>Основные этапы создания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работы </vt:lpstr>
      <vt:lpstr>План работы</vt:lpstr>
      <vt:lpstr>Общие принципы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 «Как сделать буктрейлер?»</dc:title>
  <dc:creator>Ольга</dc:creator>
  <cp:lastModifiedBy>user206</cp:lastModifiedBy>
  <cp:revision>66</cp:revision>
  <dcterms:created xsi:type="dcterms:W3CDTF">2015-12-13T20:38:20Z</dcterms:created>
  <dcterms:modified xsi:type="dcterms:W3CDTF">2021-12-27T11:35:18Z</dcterms:modified>
</cp:coreProperties>
</file>