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2" r:id="rId3"/>
    <p:sldId id="288" r:id="rId4"/>
    <p:sldId id="259" r:id="rId5"/>
    <p:sldId id="274" r:id="rId6"/>
    <p:sldId id="261" r:id="rId7"/>
    <p:sldId id="267" r:id="rId8"/>
    <p:sldId id="276" r:id="rId9"/>
    <p:sldId id="277" r:id="rId10"/>
    <p:sldId id="282" r:id="rId11"/>
    <p:sldId id="275" r:id="rId12"/>
    <p:sldId id="264" r:id="rId13"/>
    <p:sldId id="280" r:id="rId14"/>
    <p:sldId id="283" r:id="rId15"/>
    <p:sldId id="285" r:id="rId16"/>
    <p:sldId id="286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9966FF"/>
    <a:srgbClr val="FD747D"/>
    <a:srgbClr val="FF7C80"/>
    <a:srgbClr val="99CC00"/>
    <a:srgbClr val="E5E6E7"/>
    <a:srgbClr val="3B49CB"/>
    <a:srgbClr val="660033"/>
    <a:srgbClr val="FFFFFF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metodotdel_alt@mail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133B4-8A9C-44F9-BA83-BB9268B213DD}" type="doc">
      <dgm:prSet loTypeId="urn:microsoft.com/office/officeart/2005/8/layout/vList6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6F1F4A-9568-4DB9-9AAB-FCE0609238F4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Цель проведения Форума:</a:t>
          </a:r>
        </a:p>
        <a:p>
          <a:pPr defTabSz="2266950">
            <a:lnSpc>
              <a:spcPct val="90000"/>
            </a:lnSpc>
            <a:spcAft>
              <a:spcPct val="35000"/>
            </a:spcAft>
          </a:pPr>
          <a:endParaRPr lang="ru-RU" dirty="0"/>
        </a:p>
      </dgm:t>
    </dgm:pt>
    <dgm:pt modelId="{D5BA3941-E251-4C0A-A08B-73B8BB71CAB2}" type="parTrans" cxnId="{4961D5BE-31A7-48C3-95C1-573B9EEB30DA}">
      <dgm:prSet/>
      <dgm:spPr/>
      <dgm:t>
        <a:bodyPr/>
        <a:lstStyle/>
        <a:p>
          <a:endParaRPr lang="ru-RU"/>
        </a:p>
      </dgm:t>
    </dgm:pt>
    <dgm:pt modelId="{A174B886-EDDA-4CFF-BA74-EF8953B22F0F}" type="sibTrans" cxnId="{4961D5BE-31A7-48C3-95C1-573B9EEB30DA}">
      <dgm:prSet/>
      <dgm:spPr/>
      <dgm:t>
        <a:bodyPr/>
        <a:lstStyle/>
        <a:p>
          <a:endParaRPr lang="ru-RU"/>
        </a:p>
      </dgm:t>
    </dgm:pt>
    <dgm:pt modelId="{256858F0-FA69-4732-BCF2-024FCDC0414C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i="1" dirty="0" smtClean="0"/>
            <a:t>содействие профессиональному развитию педагогов в условиях реализации ФГОС дошкольного образования, посредством презентации инновационных и социально значимых педагогических идей</a:t>
          </a:r>
          <a:endParaRPr lang="ru-RU" sz="2500" dirty="0"/>
        </a:p>
      </dgm:t>
    </dgm:pt>
    <dgm:pt modelId="{5CE64E0F-A2C8-44C7-8C41-4AE03EF46FD3}" type="parTrans" cxnId="{C100AD4B-DBF3-4889-AC6A-89041110599D}">
      <dgm:prSet/>
      <dgm:spPr/>
      <dgm:t>
        <a:bodyPr/>
        <a:lstStyle/>
        <a:p>
          <a:endParaRPr lang="ru-RU"/>
        </a:p>
      </dgm:t>
    </dgm:pt>
    <dgm:pt modelId="{C8CCC856-0CD1-4787-A125-5EAAE5BFA7B1}" type="sibTrans" cxnId="{C100AD4B-DBF3-4889-AC6A-89041110599D}">
      <dgm:prSet/>
      <dgm:spPr/>
      <dgm:t>
        <a:bodyPr/>
        <a:lstStyle/>
        <a:p>
          <a:endParaRPr lang="ru-RU"/>
        </a:p>
      </dgm:t>
    </dgm:pt>
    <dgm:pt modelId="{EF22ABC1-C6B4-4DF8-B30A-2CAA110D5E39}" type="pres">
      <dgm:prSet presAssocID="{AD7133B4-8A9C-44F9-BA83-BB9268B213D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340703-9FC4-4CB9-92C8-5E0EC65C8381}" type="pres">
      <dgm:prSet presAssocID="{2E6F1F4A-9568-4DB9-9AAB-FCE0609238F4}" presName="linNode" presStyleCnt="0"/>
      <dgm:spPr/>
    </dgm:pt>
    <dgm:pt modelId="{9A0251D9-BF85-402A-9FAE-B1FBFE1C718F}" type="pres">
      <dgm:prSet presAssocID="{2E6F1F4A-9568-4DB9-9AAB-FCE0609238F4}" presName="parentShp" presStyleLbl="node1" presStyleIdx="0" presStyleCnt="1" custScaleX="82456" custLinFactNeighborX="-3203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E40FF-0976-4214-947A-2E0BEFD61F8F}" type="pres">
      <dgm:prSet presAssocID="{2E6F1F4A-9568-4DB9-9AAB-FCE0609238F4}" presName="childShp" presStyleLbl="bgAccFollowNode1" presStyleIdx="0" presStyleCnt="1" custScaleX="10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B53B4-4042-47AD-AD0F-C6C2FB52D5F9}" type="presOf" srcId="{256858F0-FA69-4732-BCF2-024FCDC0414C}" destId="{6FCE40FF-0976-4214-947A-2E0BEFD61F8F}" srcOrd="0" destOrd="0" presId="urn:microsoft.com/office/officeart/2005/8/layout/vList6"/>
    <dgm:cxn modelId="{4961D5BE-31A7-48C3-95C1-573B9EEB30DA}" srcId="{AD7133B4-8A9C-44F9-BA83-BB9268B213DD}" destId="{2E6F1F4A-9568-4DB9-9AAB-FCE0609238F4}" srcOrd="0" destOrd="0" parTransId="{D5BA3941-E251-4C0A-A08B-73B8BB71CAB2}" sibTransId="{A174B886-EDDA-4CFF-BA74-EF8953B22F0F}"/>
    <dgm:cxn modelId="{CCFFC8E6-FB22-4F0E-8247-CA42456A8D12}" type="presOf" srcId="{AD7133B4-8A9C-44F9-BA83-BB9268B213DD}" destId="{EF22ABC1-C6B4-4DF8-B30A-2CAA110D5E39}" srcOrd="0" destOrd="0" presId="urn:microsoft.com/office/officeart/2005/8/layout/vList6"/>
    <dgm:cxn modelId="{C100AD4B-DBF3-4889-AC6A-89041110599D}" srcId="{2E6F1F4A-9568-4DB9-9AAB-FCE0609238F4}" destId="{256858F0-FA69-4732-BCF2-024FCDC0414C}" srcOrd="0" destOrd="0" parTransId="{5CE64E0F-A2C8-44C7-8C41-4AE03EF46FD3}" sibTransId="{C8CCC856-0CD1-4787-A125-5EAAE5BFA7B1}"/>
    <dgm:cxn modelId="{CE433090-ADF7-4480-82D5-D9C4FD155328}" type="presOf" srcId="{2E6F1F4A-9568-4DB9-9AAB-FCE0609238F4}" destId="{9A0251D9-BF85-402A-9FAE-B1FBFE1C718F}" srcOrd="0" destOrd="0" presId="urn:microsoft.com/office/officeart/2005/8/layout/vList6"/>
    <dgm:cxn modelId="{ADB95B0C-E0C8-4A5E-9466-6BE1A1E84522}" type="presParOf" srcId="{EF22ABC1-C6B4-4DF8-B30A-2CAA110D5E39}" destId="{0B340703-9FC4-4CB9-92C8-5E0EC65C8381}" srcOrd="0" destOrd="0" presId="urn:microsoft.com/office/officeart/2005/8/layout/vList6"/>
    <dgm:cxn modelId="{E2941F7F-D41A-477E-B8E6-E57CC84D7D3F}" type="presParOf" srcId="{0B340703-9FC4-4CB9-92C8-5E0EC65C8381}" destId="{9A0251D9-BF85-402A-9FAE-B1FBFE1C718F}" srcOrd="0" destOrd="0" presId="urn:microsoft.com/office/officeart/2005/8/layout/vList6"/>
    <dgm:cxn modelId="{13D7D485-CB77-45A6-9AA0-547A05143717}" type="presParOf" srcId="{0B340703-9FC4-4CB9-92C8-5E0EC65C8381}" destId="{6FCE40FF-0976-4214-947A-2E0BEFD61F8F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2246DB-9476-4230-943B-0497AEC352B6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52424C-61F9-4BF1-B434-354CEE1306C2}">
      <dgm:prSet phldrT="[Текст]" phldr="1" custT="1"/>
      <dgm:spPr/>
      <dgm:t>
        <a:bodyPr/>
        <a:lstStyle/>
        <a:p>
          <a:endParaRPr lang="ru-RU" sz="1600" dirty="0"/>
        </a:p>
      </dgm:t>
    </dgm:pt>
    <dgm:pt modelId="{BFFA9541-DEDD-4DEE-8339-98035D734522}" type="parTrans" cxnId="{32D020C6-7F26-4F25-A093-F7FE10A348AB}">
      <dgm:prSet/>
      <dgm:spPr/>
      <dgm:t>
        <a:bodyPr/>
        <a:lstStyle/>
        <a:p>
          <a:endParaRPr lang="ru-RU" sz="1600"/>
        </a:p>
      </dgm:t>
    </dgm:pt>
    <dgm:pt modelId="{FBABECF6-1230-4307-81D8-DBE58F2EF93D}" type="sibTrans" cxnId="{32D020C6-7F26-4F25-A093-F7FE10A348AB}">
      <dgm:prSet/>
      <dgm:spPr/>
      <dgm:t>
        <a:bodyPr/>
        <a:lstStyle/>
        <a:p>
          <a:endParaRPr lang="ru-RU" sz="1600"/>
        </a:p>
      </dgm:t>
    </dgm:pt>
    <dgm:pt modelId="{38B77245-5EED-4E43-9462-F8527046E319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dirty="0" smtClean="0"/>
            <a:t>Представление современных методик и средств дошкольного образования</a:t>
          </a:r>
        </a:p>
      </dgm:t>
    </dgm:pt>
    <dgm:pt modelId="{0FF2659A-C5B3-45B2-BC41-F431BDA67EB6}" type="parTrans" cxnId="{33C47842-374A-40A4-A627-BCCB983490C4}">
      <dgm:prSet/>
      <dgm:spPr/>
      <dgm:t>
        <a:bodyPr/>
        <a:lstStyle/>
        <a:p>
          <a:endParaRPr lang="ru-RU" sz="1600"/>
        </a:p>
      </dgm:t>
    </dgm:pt>
    <dgm:pt modelId="{2FA28105-52E8-4CBE-A91C-3A56F0AC8A64}" type="sibTrans" cxnId="{33C47842-374A-40A4-A627-BCCB983490C4}">
      <dgm:prSet/>
      <dgm:spPr/>
      <dgm:t>
        <a:bodyPr/>
        <a:lstStyle/>
        <a:p>
          <a:endParaRPr lang="ru-RU" sz="1600"/>
        </a:p>
      </dgm:t>
    </dgm:pt>
    <dgm:pt modelId="{BF1623B4-AFC6-4C97-B76B-F29642C5F14C}">
      <dgm:prSet phldrT="[Текст]" phldr="1" custT="1"/>
      <dgm:spPr/>
      <dgm:t>
        <a:bodyPr/>
        <a:lstStyle/>
        <a:p>
          <a:endParaRPr lang="ru-RU" sz="1600" dirty="0"/>
        </a:p>
      </dgm:t>
    </dgm:pt>
    <dgm:pt modelId="{3C811B44-892D-48F0-A2CA-FC5FF6CA3D62}" type="parTrans" cxnId="{ECF0380B-6264-42B5-BDCD-24C797232F64}">
      <dgm:prSet/>
      <dgm:spPr/>
      <dgm:t>
        <a:bodyPr/>
        <a:lstStyle/>
        <a:p>
          <a:endParaRPr lang="ru-RU" sz="1600"/>
        </a:p>
      </dgm:t>
    </dgm:pt>
    <dgm:pt modelId="{F4648BC8-7FC5-4329-B56C-DD4E9BF3A779}" type="sibTrans" cxnId="{ECF0380B-6264-42B5-BDCD-24C797232F64}">
      <dgm:prSet/>
      <dgm:spPr/>
      <dgm:t>
        <a:bodyPr/>
        <a:lstStyle/>
        <a:p>
          <a:endParaRPr lang="ru-RU" sz="1600"/>
        </a:p>
      </dgm:t>
    </dgm:pt>
    <dgm:pt modelId="{56ABB738-C415-48A1-9183-2AA5F662B6AE}">
      <dgm:prSet phldrT="[Текст]" custT="1"/>
      <dgm:spPr/>
      <dgm:t>
        <a:bodyPr/>
        <a:lstStyle/>
        <a:p>
          <a:r>
            <a:rPr lang="ru-RU" sz="1600" b="1" i="1" dirty="0" smtClean="0"/>
            <a:t>Распространение инновационного педагогического опыта</a:t>
          </a:r>
          <a:endParaRPr lang="ru-RU" sz="1600" dirty="0"/>
        </a:p>
      </dgm:t>
    </dgm:pt>
    <dgm:pt modelId="{2CE8137D-DF50-4C3C-936D-FFA86F284D0A}" type="parTrans" cxnId="{9B862FAF-FFF9-46FA-A323-2FBF2DDA0D38}">
      <dgm:prSet/>
      <dgm:spPr/>
      <dgm:t>
        <a:bodyPr/>
        <a:lstStyle/>
        <a:p>
          <a:endParaRPr lang="ru-RU" sz="1600"/>
        </a:p>
      </dgm:t>
    </dgm:pt>
    <dgm:pt modelId="{4CBD10F2-075A-498F-B26C-4798557B1BC2}" type="sibTrans" cxnId="{9B862FAF-FFF9-46FA-A323-2FBF2DDA0D38}">
      <dgm:prSet/>
      <dgm:spPr/>
      <dgm:t>
        <a:bodyPr/>
        <a:lstStyle/>
        <a:p>
          <a:endParaRPr lang="ru-RU" sz="1600"/>
        </a:p>
      </dgm:t>
    </dgm:pt>
    <dgm:pt modelId="{4107BDBD-F815-4021-82BF-683556EBC1B8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dirty="0" smtClean="0"/>
            <a:t>Расширение вариативности методических и технологических подходов реализации ФГОС дошкольного образования</a:t>
          </a:r>
        </a:p>
      </dgm:t>
    </dgm:pt>
    <dgm:pt modelId="{C08AFDAD-E615-45D8-A789-58626690CC3A}" type="parTrans" cxnId="{CFB2906E-2505-4C04-8884-9CFBF6F3C610}">
      <dgm:prSet/>
      <dgm:spPr/>
      <dgm:t>
        <a:bodyPr/>
        <a:lstStyle/>
        <a:p>
          <a:endParaRPr lang="ru-RU" sz="1600"/>
        </a:p>
      </dgm:t>
    </dgm:pt>
    <dgm:pt modelId="{62D77BFC-1DFA-4BF5-9C1B-5BA82A39FE22}" type="sibTrans" cxnId="{CFB2906E-2505-4C04-8884-9CFBF6F3C610}">
      <dgm:prSet/>
      <dgm:spPr/>
      <dgm:t>
        <a:bodyPr/>
        <a:lstStyle/>
        <a:p>
          <a:endParaRPr lang="ru-RU" sz="1600"/>
        </a:p>
      </dgm:t>
    </dgm:pt>
    <dgm:pt modelId="{F37975D2-4A9C-4E95-B11D-94909424E743}">
      <dgm:prSet custT="1"/>
      <dgm:spPr/>
      <dgm:t>
        <a:bodyPr/>
        <a:lstStyle/>
        <a:p>
          <a:endParaRPr lang="ru-RU" sz="1600"/>
        </a:p>
      </dgm:t>
    </dgm:pt>
    <dgm:pt modelId="{5DBB46F6-BA75-4E8D-81C7-1A087882B26B}" type="parTrans" cxnId="{D1692E8F-5D22-4044-B59D-CDEDEC9C12B7}">
      <dgm:prSet/>
      <dgm:spPr/>
      <dgm:t>
        <a:bodyPr/>
        <a:lstStyle/>
        <a:p>
          <a:endParaRPr lang="ru-RU" sz="1600"/>
        </a:p>
      </dgm:t>
    </dgm:pt>
    <dgm:pt modelId="{FDC151FC-E6CB-44AD-9CB2-6213522C9E7C}" type="sibTrans" cxnId="{D1692E8F-5D22-4044-B59D-CDEDEC9C12B7}">
      <dgm:prSet/>
      <dgm:spPr/>
      <dgm:t>
        <a:bodyPr/>
        <a:lstStyle/>
        <a:p>
          <a:endParaRPr lang="ru-RU" sz="1600"/>
        </a:p>
      </dgm:t>
    </dgm:pt>
    <dgm:pt modelId="{F98017B0-5D53-49E3-850F-BE433F23899C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dirty="0" smtClean="0"/>
            <a:t>Создание репутации образовательных организаций и авторов инновационных проектов, представляющих качественные услуги на муниципальном рынке образовательных услуг</a:t>
          </a:r>
          <a:endParaRPr lang="ru-RU" sz="1600" dirty="0"/>
        </a:p>
      </dgm:t>
    </dgm:pt>
    <dgm:pt modelId="{3BB777C8-E77F-4268-9944-F6225B659ACE}" type="parTrans" cxnId="{F1EC8B77-9133-49B2-83EF-701BE193E2EB}">
      <dgm:prSet/>
      <dgm:spPr/>
      <dgm:t>
        <a:bodyPr/>
        <a:lstStyle/>
        <a:p>
          <a:endParaRPr lang="ru-RU" sz="1600"/>
        </a:p>
      </dgm:t>
    </dgm:pt>
    <dgm:pt modelId="{FA14E3DA-9C7C-47DD-B838-F5A86CD25DF4}" type="sibTrans" cxnId="{F1EC8B77-9133-49B2-83EF-701BE193E2EB}">
      <dgm:prSet/>
      <dgm:spPr/>
      <dgm:t>
        <a:bodyPr/>
        <a:lstStyle/>
        <a:p>
          <a:endParaRPr lang="ru-RU" sz="1600"/>
        </a:p>
      </dgm:t>
    </dgm:pt>
    <dgm:pt modelId="{4050F256-ABB5-4CB5-9846-3A233A9F913E}">
      <dgm:prSet custT="1"/>
      <dgm:spPr/>
      <dgm:t>
        <a:bodyPr/>
        <a:lstStyle/>
        <a:p>
          <a:endParaRPr lang="ru-RU" sz="1600"/>
        </a:p>
      </dgm:t>
    </dgm:pt>
    <dgm:pt modelId="{5D269198-D556-4C35-96B8-7C10A943151D}" type="parTrans" cxnId="{6F20792D-6526-46A7-ADE4-72361928B0E6}">
      <dgm:prSet/>
      <dgm:spPr/>
      <dgm:t>
        <a:bodyPr/>
        <a:lstStyle/>
        <a:p>
          <a:endParaRPr lang="ru-RU" sz="1600"/>
        </a:p>
      </dgm:t>
    </dgm:pt>
    <dgm:pt modelId="{10ECDFE5-BFD4-4D62-979B-8E434EBA02CC}" type="sibTrans" cxnId="{6F20792D-6526-46A7-ADE4-72361928B0E6}">
      <dgm:prSet/>
      <dgm:spPr/>
      <dgm:t>
        <a:bodyPr/>
        <a:lstStyle/>
        <a:p>
          <a:endParaRPr lang="ru-RU" sz="1600"/>
        </a:p>
      </dgm:t>
    </dgm:pt>
    <dgm:pt modelId="{BB091BD1-6317-4566-A8C0-1DB4760869CF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dirty="0" smtClean="0"/>
            <a:t>Пропаганда лучшего опыта  образовательных организаций и авторов инновационных педагогических идей в средствах массовой информации</a:t>
          </a:r>
          <a:endParaRPr lang="ru-RU" sz="1600" dirty="0"/>
        </a:p>
      </dgm:t>
    </dgm:pt>
    <dgm:pt modelId="{084B2CFE-B82F-4340-B0EF-5095BD2F1F0C}" type="parTrans" cxnId="{E4C83AB9-9649-4E65-992A-836B27DDA710}">
      <dgm:prSet/>
      <dgm:spPr/>
      <dgm:t>
        <a:bodyPr/>
        <a:lstStyle/>
        <a:p>
          <a:endParaRPr lang="ru-RU" sz="1600"/>
        </a:p>
      </dgm:t>
    </dgm:pt>
    <dgm:pt modelId="{CB2B7621-5F76-41FD-9449-713C5B930CF0}" type="sibTrans" cxnId="{E4C83AB9-9649-4E65-992A-836B27DDA710}">
      <dgm:prSet/>
      <dgm:spPr/>
      <dgm:t>
        <a:bodyPr/>
        <a:lstStyle/>
        <a:p>
          <a:endParaRPr lang="ru-RU" sz="1600"/>
        </a:p>
      </dgm:t>
    </dgm:pt>
    <dgm:pt modelId="{B9130549-BDDD-4880-9EED-3C663814D02C}">
      <dgm:prSet phldrT="[Текст]" phldr="1" custT="1"/>
      <dgm:spPr/>
      <dgm:t>
        <a:bodyPr/>
        <a:lstStyle/>
        <a:p>
          <a:endParaRPr lang="ru-RU" sz="1600" dirty="0"/>
        </a:p>
      </dgm:t>
    </dgm:pt>
    <dgm:pt modelId="{DCED8829-6569-4EE7-B784-EC10674EDB4F}" type="sibTrans" cxnId="{DAF2FD9F-6150-40FF-864D-222AAB8A8F30}">
      <dgm:prSet/>
      <dgm:spPr/>
      <dgm:t>
        <a:bodyPr/>
        <a:lstStyle/>
        <a:p>
          <a:endParaRPr lang="ru-RU" sz="1600"/>
        </a:p>
      </dgm:t>
    </dgm:pt>
    <dgm:pt modelId="{23B76EE1-245C-4851-B5E2-6001EA6DD24E}" type="parTrans" cxnId="{DAF2FD9F-6150-40FF-864D-222AAB8A8F30}">
      <dgm:prSet/>
      <dgm:spPr/>
      <dgm:t>
        <a:bodyPr/>
        <a:lstStyle/>
        <a:p>
          <a:endParaRPr lang="ru-RU" sz="1600"/>
        </a:p>
      </dgm:t>
    </dgm:pt>
    <dgm:pt modelId="{F58DD8E8-1CF5-415E-A039-1436BE666E97}" type="pres">
      <dgm:prSet presAssocID="{6A2246DB-9476-4230-943B-0497AEC352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E4370F-160C-4BB5-8C51-FDA3AE25FB21}" type="pres">
      <dgm:prSet presAssocID="{B452424C-61F9-4BF1-B434-354CEE1306C2}" presName="composite" presStyleCnt="0"/>
      <dgm:spPr/>
    </dgm:pt>
    <dgm:pt modelId="{2953E26C-CF7A-4EBD-B863-77B77A268AD0}" type="pres">
      <dgm:prSet presAssocID="{B452424C-61F9-4BF1-B434-354CEE1306C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00FF9-0A5F-4B3F-807D-D3E6AFB42FD7}" type="pres">
      <dgm:prSet presAssocID="{B452424C-61F9-4BF1-B434-354CEE1306C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01115-FEED-42DD-AD08-0F08404AB460}" type="pres">
      <dgm:prSet presAssocID="{FBABECF6-1230-4307-81D8-DBE58F2EF93D}" presName="sp" presStyleCnt="0"/>
      <dgm:spPr/>
    </dgm:pt>
    <dgm:pt modelId="{7205324A-D728-46CB-B46F-D81C3242D391}" type="pres">
      <dgm:prSet presAssocID="{BF1623B4-AFC6-4C97-B76B-F29642C5F14C}" presName="composite" presStyleCnt="0"/>
      <dgm:spPr/>
    </dgm:pt>
    <dgm:pt modelId="{56DB12DE-1CA5-4991-B3A5-09A2894CF6D5}" type="pres">
      <dgm:prSet presAssocID="{BF1623B4-AFC6-4C97-B76B-F29642C5F14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AF19-3589-4AD6-B451-E45E20DE7B88}" type="pres">
      <dgm:prSet presAssocID="{BF1623B4-AFC6-4C97-B76B-F29642C5F14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59DA0-55E6-470D-9440-017B236D47CC}" type="pres">
      <dgm:prSet presAssocID="{F4648BC8-7FC5-4329-B56C-DD4E9BF3A779}" presName="sp" presStyleCnt="0"/>
      <dgm:spPr/>
    </dgm:pt>
    <dgm:pt modelId="{1AE780FA-D0AD-470A-96A3-66844F20B67B}" type="pres">
      <dgm:prSet presAssocID="{B9130549-BDDD-4880-9EED-3C663814D02C}" presName="composite" presStyleCnt="0"/>
      <dgm:spPr/>
    </dgm:pt>
    <dgm:pt modelId="{861F72A9-42DC-463F-84FF-7208B91749CE}" type="pres">
      <dgm:prSet presAssocID="{B9130549-BDDD-4880-9EED-3C663814D02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A3C96-A68C-4A5D-86F5-D04C65E1F096}" type="pres">
      <dgm:prSet presAssocID="{B9130549-BDDD-4880-9EED-3C663814D02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2A3DF-12AA-4284-A3B2-CC6F5C50E616}" type="pres">
      <dgm:prSet presAssocID="{DCED8829-6569-4EE7-B784-EC10674EDB4F}" presName="sp" presStyleCnt="0"/>
      <dgm:spPr/>
    </dgm:pt>
    <dgm:pt modelId="{127BA5A8-6F0D-424D-A538-B61A6CA862C1}" type="pres">
      <dgm:prSet presAssocID="{F37975D2-4A9C-4E95-B11D-94909424E743}" presName="composite" presStyleCnt="0"/>
      <dgm:spPr/>
    </dgm:pt>
    <dgm:pt modelId="{9FB22B72-4224-44D4-87BA-5F56016261E4}" type="pres">
      <dgm:prSet presAssocID="{F37975D2-4A9C-4E95-B11D-94909424E74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776A3-2364-4296-AD0C-96FB811530ED}" type="pres">
      <dgm:prSet presAssocID="{F37975D2-4A9C-4E95-B11D-94909424E74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3D770-8CDE-4986-9113-AB494AC1035F}" type="pres">
      <dgm:prSet presAssocID="{FDC151FC-E6CB-44AD-9CB2-6213522C9E7C}" presName="sp" presStyleCnt="0"/>
      <dgm:spPr/>
    </dgm:pt>
    <dgm:pt modelId="{8996F106-7B8E-481D-ABF3-78B44E98D203}" type="pres">
      <dgm:prSet presAssocID="{4050F256-ABB5-4CB5-9846-3A233A9F913E}" presName="composite" presStyleCnt="0"/>
      <dgm:spPr/>
    </dgm:pt>
    <dgm:pt modelId="{2173105E-77EE-4AE0-8183-C42D99B3C4E9}" type="pres">
      <dgm:prSet presAssocID="{4050F256-ABB5-4CB5-9846-3A233A9F913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3AFBD-6957-4DC6-A3C1-2A8B02BFE758}" type="pres">
      <dgm:prSet presAssocID="{4050F256-ABB5-4CB5-9846-3A233A9F913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862FAF-FFF9-46FA-A323-2FBF2DDA0D38}" srcId="{BF1623B4-AFC6-4C97-B76B-F29642C5F14C}" destId="{56ABB738-C415-48A1-9183-2AA5F662B6AE}" srcOrd="0" destOrd="0" parTransId="{2CE8137D-DF50-4C3C-936D-FFA86F284D0A}" sibTransId="{4CBD10F2-075A-498F-B26C-4798557B1BC2}"/>
    <dgm:cxn modelId="{9E8E9CA7-C54F-4110-9D19-4E38E94B6723}" type="presOf" srcId="{38B77245-5EED-4E43-9462-F8527046E319}" destId="{35700FF9-0A5F-4B3F-807D-D3E6AFB42FD7}" srcOrd="0" destOrd="0" presId="urn:microsoft.com/office/officeart/2005/8/layout/chevron2"/>
    <dgm:cxn modelId="{A591E867-C636-4506-AC04-0EF44D1D83EB}" type="presOf" srcId="{4107BDBD-F815-4021-82BF-683556EBC1B8}" destId="{BE8A3C96-A68C-4A5D-86F5-D04C65E1F096}" srcOrd="0" destOrd="0" presId="urn:microsoft.com/office/officeart/2005/8/layout/chevron2"/>
    <dgm:cxn modelId="{D597827F-3D96-4BDB-8532-666AC09032CB}" type="presOf" srcId="{56ABB738-C415-48A1-9183-2AA5F662B6AE}" destId="{5105AF19-3589-4AD6-B451-E45E20DE7B88}" srcOrd="0" destOrd="0" presId="urn:microsoft.com/office/officeart/2005/8/layout/chevron2"/>
    <dgm:cxn modelId="{9EF36374-33FD-4D56-89C9-8D5032205956}" type="presOf" srcId="{6A2246DB-9476-4230-943B-0497AEC352B6}" destId="{F58DD8E8-1CF5-415E-A039-1436BE666E97}" srcOrd="0" destOrd="0" presId="urn:microsoft.com/office/officeart/2005/8/layout/chevron2"/>
    <dgm:cxn modelId="{D1692E8F-5D22-4044-B59D-CDEDEC9C12B7}" srcId="{6A2246DB-9476-4230-943B-0497AEC352B6}" destId="{F37975D2-4A9C-4E95-B11D-94909424E743}" srcOrd="3" destOrd="0" parTransId="{5DBB46F6-BA75-4E8D-81C7-1A087882B26B}" sibTransId="{FDC151FC-E6CB-44AD-9CB2-6213522C9E7C}"/>
    <dgm:cxn modelId="{ECF0380B-6264-42B5-BDCD-24C797232F64}" srcId="{6A2246DB-9476-4230-943B-0497AEC352B6}" destId="{BF1623B4-AFC6-4C97-B76B-F29642C5F14C}" srcOrd="1" destOrd="0" parTransId="{3C811B44-892D-48F0-A2CA-FC5FF6CA3D62}" sibTransId="{F4648BC8-7FC5-4329-B56C-DD4E9BF3A779}"/>
    <dgm:cxn modelId="{E4C83AB9-9649-4E65-992A-836B27DDA710}" srcId="{4050F256-ABB5-4CB5-9846-3A233A9F913E}" destId="{BB091BD1-6317-4566-A8C0-1DB4760869CF}" srcOrd="0" destOrd="0" parTransId="{084B2CFE-B82F-4340-B0EF-5095BD2F1F0C}" sibTransId="{CB2B7621-5F76-41FD-9449-713C5B930CF0}"/>
    <dgm:cxn modelId="{F1EC8B77-9133-49B2-83EF-701BE193E2EB}" srcId="{F37975D2-4A9C-4E95-B11D-94909424E743}" destId="{F98017B0-5D53-49E3-850F-BE433F23899C}" srcOrd="0" destOrd="0" parTransId="{3BB777C8-E77F-4268-9944-F6225B659ACE}" sibTransId="{FA14E3DA-9C7C-47DD-B838-F5A86CD25DF4}"/>
    <dgm:cxn modelId="{32D020C6-7F26-4F25-A093-F7FE10A348AB}" srcId="{6A2246DB-9476-4230-943B-0497AEC352B6}" destId="{B452424C-61F9-4BF1-B434-354CEE1306C2}" srcOrd="0" destOrd="0" parTransId="{BFFA9541-DEDD-4DEE-8339-98035D734522}" sibTransId="{FBABECF6-1230-4307-81D8-DBE58F2EF93D}"/>
    <dgm:cxn modelId="{153B262F-6078-44D6-A785-07D375FBFE11}" type="presOf" srcId="{B9130549-BDDD-4880-9EED-3C663814D02C}" destId="{861F72A9-42DC-463F-84FF-7208B91749CE}" srcOrd="0" destOrd="0" presId="urn:microsoft.com/office/officeart/2005/8/layout/chevron2"/>
    <dgm:cxn modelId="{4AA1205C-B03A-450D-8276-E3E210CAA368}" type="presOf" srcId="{BB091BD1-6317-4566-A8C0-1DB4760869CF}" destId="{09F3AFBD-6957-4DC6-A3C1-2A8B02BFE758}" srcOrd="0" destOrd="0" presId="urn:microsoft.com/office/officeart/2005/8/layout/chevron2"/>
    <dgm:cxn modelId="{EF4901F9-3E4F-4157-BF69-CF921D1F30F7}" type="presOf" srcId="{F98017B0-5D53-49E3-850F-BE433F23899C}" destId="{B2A776A3-2364-4296-AD0C-96FB811530ED}" srcOrd="0" destOrd="0" presId="urn:microsoft.com/office/officeart/2005/8/layout/chevron2"/>
    <dgm:cxn modelId="{0378F0AE-C3BF-40F9-9A95-48C1DCBF618E}" type="presOf" srcId="{BF1623B4-AFC6-4C97-B76B-F29642C5F14C}" destId="{56DB12DE-1CA5-4991-B3A5-09A2894CF6D5}" srcOrd="0" destOrd="0" presId="urn:microsoft.com/office/officeart/2005/8/layout/chevron2"/>
    <dgm:cxn modelId="{1DC81E32-FC39-4A61-B7DF-DD9D97144B71}" type="presOf" srcId="{4050F256-ABB5-4CB5-9846-3A233A9F913E}" destId="{2173105E-77EE-4AE0-8183-C42D99B3C4E9}" srcOrd="0" destOrd="0" presId="urn:microsoft.com/office/officeart/2005/8/layout/chevron2"/>
    <dgm:cxn modelId="{CFB2906E-2505-4C04-8884-9CFBF6F3C610}" srcId="{B9130549-BDDD-4880-9EED-3C663814D02C}" destId="{4107BDBD-F815-4021-82BF-683556EBC1B8}" srcOrd="0" destOrd="0" parTransId="{C08AFDAD-E615-45D8-A789-58626690CC3A}" sibTransId="{62D77BFC-1DFA-4BF5-9C1B-5BA82A39FE22}"/>
    <dgm:cxn modelId="{33C47842-374A-40A4-A627-BCCB983490C4}" srcId="{B452424C-61F9-4BF1-B434-354CEE1306C2}" destId="{38B77245-5EED-4E43-9462-F8527046E319}" srcOrd="0" destOrd="0" parTransId="{0FF2659A-C5B3-45B2-BC41-F431BDA67EB6}" sibTransId="{2FA28105-52E8-4CBE-A91C-3A56F0AC8A64}"/>
    <dgm:cxn modelId="{86FBDC1E-4363-4D30-B883-61990508D522}" type="presOf" srcId="{B452424C-61F9-4BF1-B434-354CEE1306C2}" destId="{2953E26C-CF7A-4EBD-B863-77B77A268AD0}" srcOrd="0" destOrd="0" presId="urn:microsoft.com/office/officeart/2005/8/layout/chevron2"/>
    <dgm:cxn modelId="{07B5B449-3489-4028-96CB-F7E244F1A2BB}" type="presOf" srcId="{F37975D2-4A9C-4E95-B11D-94909424E743}" destId="{9FB22B72-4224-44D4-87BA-5F56016261E4}" srcOrd="0" destOrd="0" presId="urn:microsoft.com/office/officeart/2005/8/layout/chevron2"/>
    <dgm:cxn modelId="{DAF2FD9F-6150-40FF-864D-222AAB8A8F30}" srcId="{6A2246DB-9476-4230-943B-0497AEC352B6}" destId="{B9130549-BDDD-4880-9EED-3C663814D02C}" srcOrd="2" destOrd="0" parTransId="{23B76EE1-245C-4851-B5E2-6001EA6DD24E}" sibTransId="{DCED8829-6569-4EE7-B784-EC10674EDB4F}"/>
    <dgm:cxn modelId="{6F20792D-6526-46A7-ADE4-72361928B0E6}" srcId="{6A2246DB-9476-4230-943B-0497AEC352B6}" destId="{4050F256-ABB5-4CB5-9846-3A233A9F913E}" srcOrd="4" destOrd="0" parTransId="{5D269198-D556-4C35-96B8-7C10A943151D}" sibTransId="{10ECDFE5-BFD4-4D62-979B-8E434EBA02CC}"/>
    <dgm:cxn modelId="{47D39CEB-D2AF-4428-93F3-C79CA68612E6}" type="presParOf" srcId="{F58DD8E8-1CF5-415E-A039-1436BE666E97}" destId="{8FE4370F-160C-4BB5-8C51-FDA3AE25FB21}" srcOrd="0" destOrd="0" presId="urn:microsoft.com/office/officeart/2005/8/layout/chevron2"/>
    <dgm:cxn modelId="{C999E186-19F5-4917-BBEC-771880B89BC7}" type="presParOf" srcId="{8FE4370F-160C-4BB5-8C51-FDA3AE25FB21}" destId="{2953E26C-CF7A-4EBD-B863-77B77A268AD0}" srcOrd="0" destOrd="0" presId="urn:microsoft.com/office/officeart/2005/8/layout/chevron2"/>
    <dgm:cxn modelId="{F4DB374C-546B-4561-A57B-C16080E37198}" type="presParOf" srcId="{8FE4370F-160C-4BB5-8C51-FDA3AE25FB21}" destId="{35700FF9-0A5F-4B3F-807D-D3E6AFB42FD7}" srcOrd="1" destOrd="0" presId="urn:microsoft.com/office/officeart/2005/8/layout/chevron2"/>
    <dgm:cxn modelId="{27F1AF91-F360-47F5-821B-CCD48868E9F0}" type="presParOf" srcId="{F58DD8E8-1CF5-415E-A039-1436BE666E97}" destId="{FD201115-FEED-42DD-AD08-0F08404AB460}" srcOrd="1" destOrd="0" presId="urn:microsoft.com/office/officeart/2005/8/layout/chevron2"/>
    <dgm:cxn modelId="{4BCE35D8-7EC3-402C-B17D-6784DE926389}" type="presParOf" srcId="{F58DD8E8-1CF5-415E-A039-1436BE666E97}" destId="{7205324A-D728-46CB-B46F-D81C3242D391}" srcOrd="2" destOrd="0" presId="urn:microsoft.com/office/officeart/2005/8/layout/chevron2"/>
    <dgm:cxn modelId="{5962736E-957E-4DC8-B226-55013F3D9637}" type="presParOf" srcId="{7205324A-D728-46CB-B46F-D81C3242D391}" destId="{56DB12DE-1CA5-4991-B3A5-09A2894CF6D5}" srcOrd="0" destOrd="0" presId="urn:microsoft.com/office/officeart/2005/8/layout/chevron2"/>
    <dgm:cxn modelId="{13844D21-3F3C-4A3C-ABF1-8E3688B2F57F}" type="presParOf" srcId="{7205324A-D728-46CB-B46F-D81C3242D391}" destId="{5105AF19-3589-4AD6-B451-E45E20DE7B88}" srcOrd="1" destOrd="0" presId="urn:microsoft.com/office/officeart/2005/8/layout/chevron2"/>
    <dgm:cxn modelId="{1979C69D-646E-4F28-8E56-932EDD95DDBA}" type="presParOf" srcId="{F58DD8E8-1CF5-415E-A039-1436BE666E97}" destId="{3A759DA0-55E6-470D-9440-017B236D47CC}" srcOrd="3" destOrd="0" presId="urn:microsoft.com/office/officeart/2005/8/layout/chevron2"/>
    <dgm:cxn modelId="{2700EBE7-0F98-4A02-8D68-3A8D48022263}" type="presParOf" srcId="{F58DD8E8-1CF5-415E-A039-1436BE666E97}" destId="{1AE780FA-D0AD-470A-96A3-66844F20B67B}" srcOrd="4" destOrd="0" presId="urn:microsoft.com/office/officeart/2005/8/layout/chevron2"/>
    <dgm:cxn modelId="{D4580E97-74F0-46B8-A817-C7B30F179D3F}" type="presParOf" srcId="{1AE780FA-D0AD-470A-96A3-66844F20B67B}" destId="{861F72A9-42DC-463F-84FF-7208B91749CE}" srcOrd="0" destOrd="0" presId="urn:microsoft.com/office/officeart/2005/8/layout/chevron2"/>
    <dgm:cxn modelId="{E7CFD5AB-055C-4DBD-96B0-7D44739E906C}" type="presParOf" srcId="{1AE780FA-D0AD-470A-96A3-66844F20B67B}" destId="{BE8A3C96-A68C-4A5D-86F5-D04C65E1F096}" srcOrd="1" destOrd="0" presId="urn:microsoft.com/office/officeart/2005/8/layout/chevron2"/>
    <dgm:cxn modelId="{41B292BF-EC36-4CCE-8765-4CBDC27E5C53}" type="presParOf" srcId="{F58DD8E8-1CF5-415E-A039-1436BE666E97}" destId="{0452A3DF-12AA-4284-A3B2-CC6F5C50E616}" srcOrd="5" destOrd="0" presId="urn:microsoft.com/office/officeart/2005/8/layout/chevron2"/>
    <dgm:cxn modelId="{DB71004C-32AA-49D9-B71B-AFB32197D79C}" type="presParOf" srcId="{F58DD8E8-1CF5-415E-A039-1436BE666E97}" destId="{127BA5A8-6F0D-424D-A538-B61A6CA862C1}" srcOrd="6" destOrd="0" presId="urn:microsoft.com/office/officeart/2005/8/layout/chevron2"/>
    <dgm:cxn modelId="{DFF07F3A-AFA2-4CD1-9382-613D02B4199A}" type="presParOf" srcId="{127BA5A8-6F0D-424D-A538-B61A6CA862C1}" destId="{9FB22B72-4224-44D4-87BA-5F56016261E4}" srcOrd="0" destOrd="0" presId="urn:microsoft.com/office/officeart/2005/8/layout/chevron2"/>
    <dgm:cxn modelId="{E2ECE2CB-25D0-42F4-A641-6467F89511AC}" type="presParOf" srcId="{127BA5A8-6F0D-424D-A538-B61A6CA862C1}" destId="{B2A776A3-2364-4296-AD0C-96FB811530ED}" srcOrd="1" destOrd="0" presId="urn:microsoft.com/office/officeart/2005/8/layout/chevron2"/>
    <dgm:cxn modelId="{E949B053-71AB-484A-A1E2-5F275E5F3760}" type="presParOf" srcId="{F58DD8E8-1CF5-415E-A039-1436BE666E97}" destId="{C5B3D770-8CDE-4986-9113-AB494AC1035F}" srcOrd="7" destOrd="0" presId="urn:microsoft.com/office/officeart/2005/8/layout/chevron2"/>
    <dgm:cxn modelId="{16DB4409-3AAF-49CB-A3A3-B7BB49830F62}" type="presParOf" srcId="{F58DD8E8-1CF5-415E-A039-1436BE666E97}" destId="{8996F106-7B8E-481D-ABF3-78B44E98D203}" srcOrd="8" destOrd="0" presId="urn:microsoft.com/office/officeart/2005/8/layout/chevron2"/>
    <dgm:cxn modelId="{7583B829-4A99-48E3-BABC-DA92F86BF3B6}" type="presParOf" srcId="{8996F106-7B8E-481D-ABF3-78B44E98D203}" destId="{2173105E-77EE-4AE0-8183-C42D99B3C4E9}" srcOrd="0" destOrd="0" presId="urn:microsoft.com/office/officeart/2005/8/layout/chevron2"/>
    <dgm:cxn modelId="{2C1B8F35-F9E8-47DB-9ED7-879CD62D7BD9}" type="presParOf" srcId="{8996F106-7B8E-481D-ABF3-78B44E98D203}" destId="{09F3AFBD-6957-4DC6-A3C1-2A8B02BFE758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1469C6-463E-4389-85DB-668732CCF5EA}" type="doc">
      <dgm:prSet loTypeId="urn:microsoft.com/office/officeart/2005/8/layout/hProcess9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48DC62-69B8-4C1B-800E-51C973B7F3C1}">
      <dgm:prSet phldrT="[Текст]" custT="1"/>
      <dgm:spPr/>
      <dgm:t>
        <a:bodyPr/>
        <a:lstStyle/>
        <a:p>
          <a:r>
            <a:rPr lang="ru-RU" sz="2800" b="1" dirty="0" smtClean="0"/>
            <a:t>Подготовительный этап</a:t>
          </a:r>
          <a:endParaRPr lang="ru-RU" sz="2800" b="1" dirty="0"/>
        </a:p>
      </dgm:t>
    </dgm:pt>
    <dgm:pt modelId="{9EB75292-0597-4FFD-991B-0C6085459480}" type="parTrans" cxnId="{5605E4F4-66A3-4431-8D8D-0D82418A599B}">
      <dgm:prSet/>
      <dgm:spPr/>
      <dgm:t>
        <a:bodyPr/>
        <a:lstStyle/>
        <a:p>
          <a:endParaRPr lang="ru-RU"/>
        </a:p>
      </dgm:t>
    </dgm:pt>
    <dgm:pt modelId="{74037E1C-4BED-4E3B-89B5-5D70887303A7}" type="sibTrans" cxnId="{5605E4F4-66A3-4431-8D8D-0D82418A599B}">
      <dgm:prSet/>
      <dgm:spPr/>
      <dgm:t>
        <a:bodyPr/>
        <a:lstStyle/>
        <a:p>
          <a:endParaRPr lang="ru-RU"/>
        </a:p>
      </dgm:t>
    </dgm:pt>
    <dgm:pt modelId="{CC2DEFAD-A7B1-4814-9E50-3D27B89C07ED}">
      <dgm:prSet phldrT="[Текст]" custT="1"/>
      <dgm:spPr/>
      <dgm:t>
        <a:bodyPr/>
        <a:lstStyle/>
        <a:p>
          <a:pPr algn="ctr"/>
          <a:r>
            <a:rPr lang="ru-RU" sz="2600" b="1" dirty="0" smtClean="0"/>
            <a:t>Основной этап:</a:t>
          </a:r>
        </a:p>
        <a:p>
          <a:pPr algn="ctr"/>
          <a:r>
            <a:rPr lang="ru-RU" sz="2300" dirty="0" smtClean="0"/>
            <a:t>Деловая программа «Педагогический Олимп», выставочная экспозиция «Ярмарка педагогических идей» </a:t>
          </a:r>
          <a:endParaRPr lang="ru-RU" sz="2300" dirty="0"/>
        </a:p>
      </dgm:t>
    </dgm:pt>
    <dgm:pt modelId="{725E6068-BC5B-4763-9850-09DD6872EB05}" type="parTrans" cxnId="{5005FB55-7758-4A58-AF28-CBF7CF0955DD}">
      <dgm:prSet/>
      <dgm:spPr/>
      <dgm:t>
        <a:bodyPr/>
        <a:lstStyle/>
        <a:p>
          <a:endParaRPr lang="ru-RU"/>
        </a:p>
      </dgm:t>
    </dgm:pt>
    <dgm:pt modelId="{32909746-E011-45AE-81FD-C0A844CAACDD}" type="sibTrans" cxnId="{5005FB55-7758-4A58-AF28-CBF7CF0955DD}">
      <dgm:prSet/>
      <dgm:spPr/>
      <dgm:t>
        <a:bodyPr/>
        <a:lstStyle/>
        <a:p>
          <a:endParaRPr lang="ru-RU"/>
        </a:p>
      </dgm:t>
    </dgm:pt>
    <dgm:pt modelId="{3DC9F26A-043A-4471-9673-9533D24A9377}" type="pres">
      <dgm:prSet presAssocID="{4E1469C6-463E-4389-85DB-668732CCF5E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A3F95-E87A-4D53-A1C9-E3792BD1CFCF}" type="pres">
      <dgm:prSet presAssocID="{4E1469C6-463E-4389-85DB-668732CCF5EA}" presName="arrow" presStyleLbl="bgShp" presStyleIdx="0" presStyleCnt="1" custScaleX="117647"/>
      <dgm:spPr/>
    </dgm:pt>
    <dgm:pt modelId="{6F15D920-6E9D-48C9-BCF9-F957DA063E44}" type="pres">
      <dgm:prSet presAssocID="{4E1469C6-463E-4389-85DB-668732CCF5EA}" presName="linearProcess" presStyleCnt="0"/>
      <dgm:spPr/>
    </dgm:pt>
    <dgm:pt modelId="{1194D9E1-5DD0-45C6-93D3-2F9D385C257C}" type="pres">
      <dgm:prSet presAssocID="{5248DC62-69B8-4C1B-800E-51C973B7F3C1}" presName="textNode" presStyleLbl="node1" presStyleIdx="0" presStyleCnt="2" custLinFactNeighborX="-1173" custLinFactNeighborY="1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F3DB9-D9E9-421B-916D-25036705F2C9}" type="pres">
      <dgm:prSet presAssocID="{74037E1C-4BED-4E3B-89B5-5D70887303A7}" presName="sibTrans" presStyleCnt="0"/>
      <dgm:spPr/>
    </dgm:pt>
    <dgm:pt modelId="{DE483082-6C7F-48B5-8AB0-40AB3E2D1CD1}" type="pres">
      <dgm:prSet presAssocID="{CC2DEFAD-A7B1-4814-9E50-3D27B89C07ED}" presName="textNode" presStyleLbl="node1" presStyleIdx="1" presStyleCnt="2" custScaleX="120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3FF0C-DD76-4BD3-ACF8-109B1BFF25E3}" type="presOf" srcId="{5248DC62-69B8-4C1B-800E-51C973B7F3C1}" destId="{1194D9E1-5DD0-45C6-93D3-2F9D385C257C}" srcOrd="0" destOrd="0" presId="urn:microsoft.com/office/officeart/2005/8/layout/hProcess9"/>
    <dgm:cxn modelId="{41F53F83-E91D-432A-BFE4-EAEF5B629319}" type="presOf" srcId="{4E1469C6-463E-4389-85DB-668732CCF5EA}" destId="{3DC9F26A-043A-4471-9673-9533D24A9377}" srcOrd="0" destOrd="0" presId="urn:microsoft.com/office/officeart/2005/8/layout/hProcess9"/>
    <dgm:cxn modelId="{5605E4F4-66A3-4431-8D8D-0D82418A599B}" srcId="{4E1469C6-463E-4389-85DB-668732CCF5EA}" destId="{5248DC62-69B8-4C1B-800E-51C973B7F3C1}" srcOrd="0" destOrd="0" parTransId="{9EB75292-0597-4FFD-991B-0C6085459480}" sibTransId="{74037E1C-4BED-4E3B-89B5-5D70887303A7}"/>
    <dgm:cxn modelId="{5005FB55-7758-4A58-AF28-CBF7CF0955DD}" srcId="{4E1469C6-463E-4389-85DB-668732CCF5EA}" destId="{CC2DEFAD-A7B1-4814-9E50-3D27B89C07ED}" srcOrd="1" destOrd="0" parTransId="{725E6068-BC5B-4763-9850-09DD6872EB05}" sibTransId="{32909746-E011-45AE-81FD-C0A844CAACDD}"/>
    <dgm:cxn modelId="{E20B47E2-4776-40E7-BEC1-2CF24F426D52}" type="presOf" srcId="{CC2DEFAD-A7B1-4814-9E50-3D27B89C07ED}" destId="{DE483082-6C7F-48B5-8AB0-40AB3E2D1CD1}" srcOrd="0" destOrd="0" presId="urn:microsoft.com/office/officeart/2005/8/layout/hProcess9"/>
    <dgm:cxn modelId="{F39824E5-ABF8-4A9C-9543-69B1F062E074}" type="presParOf" srcId="{3DC9F26A-043A-4471-9673-9533D24A9377}" destId="{460A3F95-E87A-4D53-A1C9-E3792BD1CFCF}" srcOrd="0" destOrd="0" presId="urn:microsoft.com/office/officeart/2005/8/layout/hProcess9"/>
    <dgm:cxn modelId="{5C697444-8A03-4753-A755-1EC2A4CC1569}" type="presParOf" srcId="{3DC9F26A-043A-4471-9673-9533D24A9377}" destId="{6F15D920-6E9D-48C9-BCF9-F957DA063E44}" srcOrd="1" destOrd="0" presId="urn:microsoft.com/office/officeart/2005/8/layout/hProcess9"/>
    <dgm:cxn modelId="{757C2EDC-8B8D-4FE0-9803-12890D7E2EBF}" type="presParOf" srcId="{6F15D920-6E9D-48C9-BCF9-F957DA063E44}" destId="{1194D9E1-5DD0-45C6-93D3-2F9D385C257C}" srcOrd="0" destOrd="0" presId="urn:microsoft.com/office/officeart/2005/8/layout/hProcess9"/>
    <dgm:cxn modelId="{D66E34D3-5E75-4DF6-8687-37737948E2B2}" type="presParOf" srcId="{6F15D920-6E9D-48C9-BCF9-F957DA063E44}" destId="{BA1F3DB9-D9E9-421B-916D-25036705F2C9}" srcOrd="1" destOrd="0" presId="urn:microsoft.com/office/officeart/2005/8/layout/hProcess9"/>
    <dgm:cxn modelId="{B1C2EA8C-1D5F-4604-8FB7-FBBF3AED935C}" type="presParOf" srcId="{6F15D920-6E9D-48C9-BCF9-F957DA063E44}" destId="{DE483082-6C7F-48B5-8AB0-40AB3E2D1CD1}" srcOrd="2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B85906-2F9C-4540-BD4C-88FC0BF8D7D2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9EB23C1-020F-4863-8E1C-554776843F9C}">
      <dgm:prSet phldrT="[Текст]" custT="1"/>
      <dgm:spPr/>
      <dgm:t>
        <a:bodyPr/>
        <a:lstStyle/>
        <a:p>
          <a:pPr algn="ctr"/>
          <a:r>
            <a:rPr lang="ru-RU" sz="2800" b="1" dirty="0" smtClean="0"/>
            <a:t>Форум проводится 29 и 30 мая 2018 года  на базе Муниципального автономного учреждения «Информационно-методический центр «Альтернатива».</a:t>
          </a:r>
          <a:endParaRPr lang="ru-RU" sz="2800" b="1" dirty="0"/>
        </a:p>
      </dgm:t>
    </dgm:pt>
    <dgm:pt modelId="{6B725DD5-7D26-47F6-8E4C-8D734AA5E72F}" type="parTrans" cxnId="{AB180255-0FF8-428E-A719-03847432FC07}">
      <dgm:prSet/>
      <dgm:spPr/>
      <dgm:t>
        <a:bodyPr/>
        <a:lstStyle/>
        <a:p>
          <a:endParaRPr lang="ru-RU"/>
        </a:p>
      </dgm:t>
    </dgm:pt>
    <dgm:pt modelId="{9B124B60-9449-44FD-AE8B-CC828020C7C8}" type="sibTrans" cxnId="{AB180255-0FF8-428E-A719-03847432FC07}">
      <dgm:prSet/>
      <dgm:spPr/>
      <dgm:t>
        <a:bodyPr/>
        <a:lstStyle/>
        <a:p>
          <a:endParaRPr lang="ru-RU"/>
        </a:p>
      </dgm:t>
    </dgm:pt>
    <dgm:pt modelId="{177F3B17-14C2-407B-A23F-23BB91B72746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b="1" dirty="0" smtClean="0"/>
            <a:t>Заявки на участие в Форуме принимаются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600" b="1" dirty="0" smtClean="0"/>
            <a:t>с 01 до 20 апреля 2018 г. включительно по электронной почте </a:t>
          </a:r>
          <a:r>
            <a:rPr lang="en-US" sz="2600" b="1" u="none" dirty="0" err="1" smtClean="0">
              <a:latin typeface="Times New Roman" pitchFamily="18" charset="0"/>
              <a:cs typeface="Times New Roman" pitchFamily="18" charset="0"/>
            </a:rPr>
            <a:t>metodotdel</a:t>
          </a:r>
          <a:r>
            <a:rPr lang="ru-RU" sz="2600" b="1" u="none" dirty="0" smtClean="0">
              <a:latin typeface="Times New Roman" pitchFamily="18" charset="0"/>
              <a:cs typeface="Times New Roman" pitchFamily="18" charset="0"/>
            </a:rPr>
            <a:t>_</a:t>
          </a:r>
          <a:r>
            <a:rPr lang="en-US" sz="2600" b="1" u="none" dirty="0" smtClean="0">
              <a:latin typeface="Times New Roman" pitchFamily="18" charset="0"/>
              <a:cs typeface="Times New Roman" pitchFamily="18" charset="0"/>
            </a:rPr>
            <a:t>alt</a:t>
          </a:r>
          <a:r>
            <a:rPr lang="ru-RU" sz="2600" b="1" u="none" dirty="0" smtClean="0">
              <a:latin typeface="Times New Roman" pitchFamily="18" charset="0"/>
              <a:cs typeface="Times New Roman" pitchFamily="18" charset="0"/>
            </a:rPr>
            <a:t>@</a:t>
          </a:r>
          <a:r>
            <a:rPr lang="en-US" sz="2600" b="1" u="none" dirty="0" smtClean="0">
              <a:latin typeface="Times New Roman" pitchFamily="18" charset="0"/>
              <a:cs typeface="Times New Roman" pitchFamily="18" charset="0"/>
            </a:rPr>
            <a:t>mail</a:t>
          </a:r>
          <a:r>
            <a:rPr lang="ru-RU" sz="2600" b="1" u="none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2600" b="1" u="none" dirty="0" err="1" smtClean="0">
              <a:latin typeface="Times New Roman" pitchFamily="18" charset="0"/>
              <a:cs typeface="Times New Roman" pitchFamily="18" charset="0"/>
            </a:rPr>
            <a:t>ru</a:t>
          </a:r>
          <a:endParaRPr lang="ru-RU" sz="2600" b="1" u="none" dirty="0">
            <a:latin typeface="Times New Roman" pitchFamily="18" charset="0"/>
            <a:cs typeface="Times New Roman" pitchFamily="18" charset="0"/>
          </a:endParaRPr>
        </a:p>
      </dgm:t>
    </dgm:pt>
    <dgm:pt modelId="{EA4E3D1C-D5FB-4692-AD4C-CF1B76D4B380}" type="parTrans" cxnId="{BEC3823F-E930-461A-955D-58455708B5A3}">
      <dgm:prSet/>
      <dgm:spPr/>
      <dgm:t>
        <a:bodyPr/>
        <a:lstStyle/>
        <a:p>
          <a:endParaRPr lang="ru-RU"/>
        </a:p>
      </dgm:t>
    </dgm:pt>
    <dgm:pt modelId="{25D76D4C-6A5D-49EB-AF8B-FC653B5711B5}" type="sibTrans" cxnId="{BEC3823F-E930-461A-955D-58455708B5A3}">
      <dgm:prSet/>
      <dgm:spPr/>
      <dgm:t>
        <a:bodyPr/>
        <a:lstStyle/>
        <a:p>
          <a:endParaRPr lang="ru-RU"/>
        </a:p>
      </dgm:t>
    </dgm:pt>
    <dgm:pt modelId="{4B89ED6D-6A32-4C9F-850C-6FB890218868}" type="pres">
      <dgm:prSet presAssocID="{9FB85906-2F9C-4540-BD4C-88FC0BF8D7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054B3-898B-41DB-80FE-49A76AAC100A}" type="pres">
      <dgm:prSet presAssocID="{E9EB23C1-020F-4863-8E1C-554776843F9C}" presName="parentLin" presStyleCnt="0"/>
      <dgm:spPr/>
    </dgm:pt>
    <dgm:pt modelId="{9A4C36C9-DF12-422D-A93B-99CF5139CD1C}" type="pres">
      <dgm:prSet presAssocID="{E9EB23C1-020F-4863-8E1C-554776843F9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82CBAF7-CB81-4779-84C6-B214B804079C}" type="pres">
      <dgm:prSet presAssocID="{E9EB23C1-020F-4863-8E1C-554776843F9C}" presName="parentText" presStyleLbl="node1" presStyleIdx="0" presStyleCnt="2" custScaleX="113422" custScaleY="523825" custLinFactNeighborX="95202" custLinFactNeighborY="17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94C1A-8B5E-47A6-87DA-D454BACA7C31}" type="pres">
      <dgm:prSet presAssocID="{E9EB23C1-020F-4863-8E1C-554776843F9C}" presName="negativeSpace" presStyleCnt="0"/>
      <dgm:spPr/>
    </dgm:pt>
    <dgm:pt modelId="{9FFF655B-CAFC-4408-BF76-9DE91EACC930}" type="pres">
      <dgm:prSet presAssocID="{E9EB23C1-020F-4863-8E1C-554776843F9C}" presName="childText" presStyleLbl="conFgAcc1" presStyleIdx="0" presStyleCnt="2">
        <dgm:presLayoutVars>
          <dgm:bulletEnabled val="1"/>
        </dgm:presLayoutVars>
      </dgm:prSet>
      <dgm:spPr/>
    </dgm:pt>
    <dgm:pt modelId="{0F936E6A-0654-4291-B8D5-1E0F055D572F}" type="pres">
      <dgm:prSet presAssocID="{9B124B60-9449-44FD-AE8B-CC828020C7C8}" presName="spaceBetweenRectangles" presStyleCnt="0"/>
      <dgm:spPr/>
    </dgm:pt>
    <dgm:pt modelId="{85621B2B-A0F8-43BE-A470-212FC2F5074E}" type="pres">
      <dgm:prSet presAssocID="{177F3B17-14C2-407B-A23F-23BB91B72746}" presName="parentLin" presStyleCnt="0"/>
      <dgm:spPr/>
    </dgm:pt>
    <dgm:pt modelId="{AB13059B-DC91-4AB2-AE33-FA68E705B445}" type="pres">
      <dgm:prSet presAssocID="{177F3B17-14C2-407B-A23F-23BB91B7274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024910D-7F21-4545-BD4A-705DBC9F0F60}" type="pres">
      <dgm:prSet presAssocID="{177F3B17-14C2-407B-A23F-23BB91B72746}" presName="parentText" presStyleLbl="node1" presStyleIdx="1" presStyleCnt="2" custScaleX="110690" custScaleY="570925" custLinFactNeighborX="95202" custLinFactNeighborY="-65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89A46-B51B-49BD-B3FE-E96306126F71}" type="pres">
      <dgm:prSet presAssocID="{177F3B17-14C2-407B-A23F-23BB91B72746}" presName="negativeSpace" presStyleCnt="0"/>
      <dgm:spPr/>
    </dgm:pt>
    <dgm:pt modelId="{A6E8F999-8780-4C8A-9AB8-06A8C273EE0F}" type="pres">
      <dgm:prSet presAssocID="{177F3B17-14C2-407B-A23F-23BB91B7274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361694A-6952-4022-9AE4-409A5704C6F0}" type="presOf" srcId="{E9EB23C1-020F-4863-8E1C-554776843F9C}" destId="{482CBAF7-CB81-4779-84C6-B214B804079C}" srcOrd="1" destOrd="0" presId="urn:microsoft.com/office/officeart/2005/8/layout/list1"/>
    <dgm:cxn modelId="{BEC3823F-E930-461A-955D-58455708B5A3}" srcId="{9FB85906-2F9C-4540-BD4C-88FC0BF8D7D2}" destId="{177F3B17-14C2-407B-A23F-23BB91B72746}" srcOrd="1" destOrd="0" parTransId="{EA4E3D1C-D5FB-4692-AD4C-CF1B76D4B380}" sibTransId="{25D76D4C-6A5D-49EB-AF8B-FC653B5711B5}"/>
    <dgm:cxn modelId="{36ACAA32-5365-45DE-8829-801E01709D41}" type="presOf" srcId="{177F3B17-14C2-407B-A23F-23BB91B72746}" destId="{AB13059B-DC91-4AB2-AE33-FA68E705B445}" srcOrd="0" destOrd="0" presId="urn:microsoft.com/office/officeart/2005/8/layout/list1"/>
    <dgm:cxn modelId="{AB180255-0FF8-428E-A719-03847432FC07}" srcId="{9FB85906-2F9C-4540-BD4C-88FC0BF8D7D2}" destId="{E9EB23C1-020F-4863-8E1C-554776843F9C}" srcOrd="0" destOrd="0" parTransId="{6B725DD5-7D26-47F6-8E4C-8D734AA5E72F}" sibTransId="{9B124B60-9449-44FD-AE8B-CC828020C7C8}"/>
    <dgm:cxn modelId="{DEDD9E3A-F45F-451A-B1D2-B68B4D34675C}" type="presOf" srcId="{9FB85906-2F9C-4540-BD4C-88FC0BF8D7D2}" destId="{4B89ED6D-6A32-4C9F-850C-6FB890218868}" srcOrd="0" destOrd="0" presId="urn:microsoft.com/office/officeart/2005/8/layout/list1"/>
    <dgm:cxn modelId="{1410BAB1-B241-4AF0-A2DF-BBBF658B9685}" type="presOf" srcId="{E9EB23C1-020F-4863-8E1C-554776843F9C}" destId="{9A4C36C9-DF12-422D-A93B-99CF5139CD1C}" srcOrd="0" destOrd="0" presId="urn:microsoft.com/office/officeart/2005/8/layout/list1"/>
    <dgm:cxn modelId="{77F51F34-2E7E-4892-97D6-8EB0C9E91AB8}" type="presOf" srcId="{177F3B17-14C2-407B-A23F-23BB91B72746}" destId="{C024910D-7F21-4545-BD4A-705DBC9F0F60}" srcOrd="1" destOrd="0" presId="urn:microsoft.com/office/officeart/2005/8/layout/list1"/>
    <dgm:cxn modelId="{AD655BE1-C8E7-46C8-A36D-6B114AEB7D78}" type="presParOf" srcId="{4B89ED6D-6A32-4C9F-850C-6FB890218868}" destId="{356054B3-898B-41DB-80FE-49A76AAC100A}" srcOrd="0" destOrd="0" presId="urn:microsoft.com/office/officeart/2005/8/layout/list1"/>
    <dgm:cxn modelId="{CB7F1018-A573-4BB6-8282-D80247157B9C}" type="presParOf" srcId="{356054B3-898B-41DB-80FE-49A76AAC100A}" destId="{9A4C36C9-DF12-422D-A93B-99CF5139CD1C}" srcOrd="0" destOrd="0" presId="urn:microsoft.com/office/officeart/2005/8/layout/list1"/>
    <dgm:cxn modelId="{4BF8266E-0F55-49C9-A53C-5EE37BBE58FE}" type="presParOf" srcId="{356054B3-898B-41DB-80FE-49A76AAC100A}" destId="{482CBAF7-CB81-4779-84C6-B214B804079C}" srcOrd="1" destOrd="0" presId="urn:microsoft.com/office/officeart/2005/8/layout/list1"/>
    <dgm:cxn modelId="{07A33180-A05B-4863-9389-944D524DBDDE}" type="presParOf" srcId="{4B89ED6D-6A32-4C9F-850C-6FB890218868}" destId="{74394C1A-8B5E-47A6-87DA-D454BACA7C31}" srcOrd="1" destOrd="0" presId="urn:microsoft.com/office/officeart/2005/8/layout/list1"/>
    <dgm:cxn modelId="{C3BDF510-4F57-4067-951C-F087CDEB87E4}" type="presParOf" srcId="{4B89ED6D-6A32-4C9F-850C-6FB890218868}" destId="{9FFF655B-CAFC-4408-BF76-9DE91EACC930}" srcOrd="2" destOrd="0" presId="urn:microsoft.com/office/officeart/2005/8/layout/list1"/>
    <dgm:cxn modelId="{4E6B9DCF-1634-42A7-B563-81E064CB215B}" type="presParOf" srcId="{4B89ED6D-6A32-4C9F-850C-6FB890218868}" destId="{0F936E6A-0654-4291-B8D5-1E0F055D572F}" srcOrd="3" destOrd="0" presId="urn:microsoft.com/office/officeart/2005/8/layout/list1"/>
    <dgm:cxn modelId="{9F72E314-9E33-4C9C-AAD7-D27EF4D718C0}" type="presParOf" srcId="{4B89ED6D-6A32-4C9F-850C-6FB890218868}" destId="{85621B2B-A0F8-43BE-A470-212FC2F5074E}" srcOrd="4" destOrd="0" presId="urn:microsoft.com/office/officeart/2005/8/layout/list1"/>
    <dgm:cxn modelId="{86325B4F-230D-4A79-8A96-D5D838AC30DB}" type="presParOf" srcId="{85621B2B-A0F8-43BE-A470-212FC2F5074E}" destId="{AB13059B-DC91-4AB2-AE33-FA68E705B445}" srcOrd="0" destOrd="0" presId="urn:microsoft.com/office/officeart/2005/8/layout/list1"/>
    <dgm:cxn modelId="{05A9784A-C849-431E-88A0-71FB3CCB4BF6}" type="presParOf" srcId="{85621B2B-A0F8-43BE-A470-212FC2F5074E}" destId="{C024910D-7F21-4545-BD4A-705DBC9F0F60}" srcOrd="1" destOrd="0" presId="urn:microsoft.com/office/officeart/2005/8/layout/list1"/>
    <dgm:cxn modelId="{09117247-9509-445D-B8DA-2AC21D21EF27}" type="presParOf" srcId="{4B89ED6D-6A32-4C9F-850C-6FB890218868}" destId="{91189A46-B51B-49BD-B3FE-E96306126F71}" srcOrd="5" destOrd="0" presId="urn:microsoft.com/office/officeart/2005/8/layout/list1"/>
    <dgm:cxn modelId="{A3AFB501-ADF5-4C6F-BA1E-F453D679CB32}" type="presParOf" srcId="{4B89ED6D-6A32-4C9F-850C-6FB890218868}" destId="{A6E8F999-8780-4C8A-9AB8-06A8C273EE0F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455934-4F66-43F7-9C41-561462BBF320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</dgm:pt>
    <dgm:pt modelId="{4E4AA9AC-79E8-4D98-BEE4-17CA163CFA40}">
      <dgm:prSet phldrT="[Текст]" custT="1"/>
      <dgm:spPr/>
      <dgm:t>
        <a:bodyPr anchor="t" anchorCtr="1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регламент выступления – 7-8 минут</a:t>
          </a:r>
        </a:p>
        <a:p>
          <a:pPr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09A8E46A-4C8A-4699-A6B8-7C85621BD9B2}" type="parTrans" cxnId="{673CC9F4-6395-46DA-9A70-584414C277ED}">
      <dgm:prSet/>
      <dgm:spPr/>
      <dgm:t>
        <a:bodyPr/>
        <a:lstStyle/>
        <a:p>
          <a:endParaRPr lang="ru-RU" sz="2000"/>
        </a:p>
      </dgm:t>
    </dgm:pt>
    <dgm:pt modelId="{068F45D7-A7BF-48DE-A07D-5A1CF86B2546}" type="sibTrans" cxnId="{673CC9F4-6395-46DA-9A70-584414C277ED}">
      <dgm:prSet/>
      <dgm:spPr/>
      <dgm:t>
        <a:bodyPr/>
        <a:lstStyle/>
        <a:p>
          <a:endParaRPr lang="ru-RU" sz="2000"/>
        </a:p>
      </dgm:t>
    </dgm:pt>
    <dgm:pt modelId="{CE1DD8FA-E65C-4585-8F7E-D9B22E2CEE43}">
      <dgm:prSet phldrT="[Текст]" custT="1"/>
      <dgm:spPr/>
      <dgm:t>
        <a:bodyPr anchor="t" anchorCtr="1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результаты реализации авторской работы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5CF67C26-1338-49CE-9C73-620B91983BAA}" type="parTrans" cxnId="{1ACC5EDC-7745-4719-97EE-4791461C08E5}">
      <dgm:prSet/>
      <dgm:spPr/>
      <dgm:t>
        <a:bodyPr/>
        <a:lstStyle/>
        <a:p>
          <a:endParaRPr lang="ru-RU" sz="2000"/>
        </a:p>
      </dgm:t>
    </dgm:pt>
    <dgm:pt modelId="{57278844-549C-4116-B167-D9CC7267A4C4}" type="sibTrans" cxnId="{1ACC5EDC-7745-4719-97EE-4791461C08E5}">
      <dgm:prSet/>
      <dgm:spPr/>
      <dgm:t>
        <a:bodyPr/>
        <a:lstStyle/>
        <a:p>
          <a:endParaRPr lang="ru-RU" sz="2000"/>
        </a:p>
      </dgm:t>
    </dgm:pt>
    <dgm:pt modelId="{FF3F6536-D865-4712-842C-871904E2A23B}">
      <dgm:prSet custT="1"/>
      <dgm:spPr/>
      <dgm:t>
        <a:bodyPr/>
        <a:lstStyle/>
        <a:p>
          <a:r>
            <a:rPr lang="ru-RU" sz="2000" dirty="0" smtClean="0"/>
            <a:t>тема (название), цель, задачи</a:t>
          </a:r>
          <a:endParaRPr lang="ru-RU" sz="2000" dirty="0"/>
        </a:p>
      </dgm:t>
    </dgm:pt>
    <dgm:pt modelId="{A8A46AD5-7AE4-424D-A940-F1A55C04650B}" type="parTrans" cxnId="{C3566542-2807-4C27-89BC-AABB3D480FD4}">
      <dgm:prSet/>
      <dgm:spPr/>
      <dgm:t>
        <a:bodyPr/>
        <a:lstStyle/>
        <a:p>
          <a:endParaRPr lang="ru-RU" sz="2000"/>
        </a:p>
      </dgm:t>
    </dgm:pt>
    <dgm:pt modelId="{04039C12-1747-4CDD-A08E-D0F7E89A2CD9}" type="sibTrans" cxnId="{C3566542-2807-4C27-89BC-AABB3D480FD4}">
      <dgm:prSet/>
      <dgm:spPr/>
      <dgm:t>
        <a:bodyPr/>
        <a:lstStyle/>
        <a:p>
          <a:endParaRPr lang="ru-RU" sz="2000"/>
        </a:p>
      </dgm:t>
    </dgm:pt>
    <dgm:pt modelId="{FDBB089B-9C4F-44BF-978F-51C0B2CE56C9}">
      <dgm:prSet custT="1"/>
      <dgm:spPr/>
      <dgm:t>
        <a:bodyPr/>
        <a:lstStyle/>
        <a:p>
          <a:r>
            <a:rPr lang="ru-RU" sz="2000" dirty="0" smtClean="0"/>
            <a:t>процесс реализации</a:t>
          </a:r>
          <a:endParaRPr lang="ru-RU" sz="2000" dirty="0"/>
        </a:p>
      </dgm:t>
    </dgm:pt>
    <dgm:pt modelId="{F1AACE9C-0AAC-47D3-A9CB-446191E29568}" type="parTrans" cxnId="{78C8850E-63CA-4D1B-B527-E29AAAE87D56}">
      <dgm:prSet/>
      <dgm:spPr/>
      <dgm:t>
        <a:bodyPr/>
        <a:lstStyle/>
        <a:p>
          <a:endParaRPr lang="ru-RU" sz="2000"/>
        </a:p>
      </dgm:t>
    </dgm:pt>
    <dgm:pt modelId="{9F96C2AC-E4B7-4BCC-A1E1-1F5F7236CF78}" type="sibTrans" cxnId="{78C8850E-63CA-4D1B-B527-E29AAAE87D56}">
      <dgm:prSet/>
      <dgm:spPr/>
      <dgm:t>
        <a:bodyPr/>
        <a:lstStyle/>
        <a:p>
          <a:endParaRPr lang="ru-RU" sz="2000"/>
        </a:p>
      </dgm:t>
    </dgm:pt>
    <dgm:pt modelId="{4502C13C-E088-492C-9A76-9761E7BA2123}">
      <dgm:prSet custT="1"/>
      <dgm:spPr/>
      <dgm:t>
        <a:bodyPr anchor="t" anchorCtr="1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интеллектуальный продукт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F970B230-69A7-4063-ABD8-D18325239C88}" type="parTrans" cxnId="{2873523A-E62A-49BF-8C16-22AE75ABC478}">
      <dgm:prSet/>
      <dgm:spPr/>
      <dgm:t>
        <a:bodyPr/>
        <a:lstStyle/>
        <a:p>
          <a:endParaRPr lang="ru-RU" sz="2000"/>
        </a:p>
      </dgm:t>
    </dgm:pt>
    <dgm:pt modelId="{70AC456D-BA0A-43B6-B5BE-C5374815B3D0}" type="sibTrans" cxnId="{2873523A-E62A-49BF-8C16-22AE75ABC478}">
      <dgm:prSet/>
      <dgm:spPr/>
      <dgm:t>
        <a:bodyPr/>
        <a:lstStyle/>
        <a:p>
          <a:endParaRPr lang="ru-RU" sz="2000"/>
        </a:p>
      </dgm:t>
    </dgm:pt>
    <dgm:pt modelId="{52D2EB48-213E-41EB-91DD-1F8B389A1A39}">
      <dgm:prSet custT="1"/>
      <dgm:spPr/>
      <dgm:t>
        <a:bodyPr anchor="t" anchorCtr="1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практическая значимость работы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5C4B7541-53C5-48B9-9C36-B5D075ACE359}" type="parTrans" cxnId="{3FF13446-6603-45D7-B08B-D1BAAB14038E}">
      <dgm:prSet/>
      <dgm:spPr/>
      <dgm:t>
        <a:bodyPr/>
        <a:lstStyle/>
        <a:p>
          <a:endParaRPr lang="ru-RU" sz="2000"/>
        </a:p>
      </dgm:t>
    </dgm:pt>
    <dgm:pt modelId="{BFF1CA9C-26CD-407A-A505-E56F70EEC89B}" type="sibTrans" cxnId="{3FF13446-6603-45D7-B08B-D1BAAB14038E}">
      <dgm:prSet/>
      <dgm:spPr/>
      <dgm:t>
        <a:bodyPr/>
        <a:lstStyle/>
        <a:p>
          <a:endParaRPr lang="ru-RU" sz="2000"/>
        </a:p>
      </dgm:t>
    </dgm:pt>
    <dgm:pt modelId="{2FEC6BC7-CB0E-492C-820A-7D0671F09754}">
      <dgm:prSet custT="1"/>
      <dgm:spPr/>
      <dgm:t>
        <a:bodyPr/>
        <a:lstStyle/>
        <a:p>
          <a:r>
            <a:rPr lang="ru-RU" sz="2000" dirty="0" smtClean="0"/>
            <a:t>демонстрационный материал</a:t>
          </a:r>
          <a:endParaRPr lang="ru-RU" sz="2000" dirty="0"/>
        </a:p>
      </dgm:t>
    </dgm:pt>
    <dgm:pt modelId="{A3103E03-D61C-42E5-8513-1EC24AB2788D}" type="parTrans" cxnId="{DC612FBA-E39D-47D1-AC1F-AF038FFD221A}">
      <dgm:prSet/>
      <dgm:spPr/>
      <dgm:t>
        <a:bodyPr/>
        <a:lstStyle/>
        <a:p>
          <a:endParaRPr lang="ru-RU" sz="2000"/>
        </a:p>
      </dgm:t>
    </dgm:pt>
    <dgm:pt modelId="{D796C82A-AC04-4F14-9783-6DE1D47255EB}" type="sibTrans" cxnId="{DC612FBA-E39D-47D1-AC1F-AF038FFD221A}">
      <dgm:prSet/>
      <dgm:spPr/>
      <dgm:t>
        <a:bodyPr/>
        <a:lstStyle/>
        <a:p>
          <a:endParaRPr lang="ru-RU" sz="2000"/>
        </a:p>
      </dgm:t>
    </dgm:pt>
    <dgm:pt modelId="{D307DC55-FAB4-4C2E-B378-41395FC78EB4}" type="pres">
      <dgm:prSet presAssocID="{F1455934-4F66-43F7-9C41-561462BBF320}" presName="linearFlow" presStyleCnt="0">
        <dgm:presLayoutVars>
          <dgm:dir/>
          <dgm:resizeHandles val="exact"/>
        </dgm:presLayoutVars>
      </dgm:prSet>
      <dgm:spPr/>
    </dgm:pt>
    <dgm:pt modelId="{25C2D2D1-57D0-4ACE-9CFC-8A05C3056DC1}" type="pres">
      <dgm:prSet presAssocID="{4E4AA9AC-79E8-4D98-BEE4-17CA163CFA40}" presName="composite" presStyleCnt="0"/>
      <dgm:spPr/>
    </dgm:pt>
    <dgm:pt modelId="{D05D0C46-1D0C-4441-B9B6-7B2AD725366B}" type="pres">
      <dgm:prSet presAssocID="{4E4AA9AC-79E8-4D98-BEE4-17CA163CFA40}" presName="imgShp" presStyleLbl="fgImgPlace1" presStyleIdx="0" presStyleCnt="7"/>
      <dgm:spPr/>
    </dgm:pt>
    <dgm:pt modelId="{C416DB34-4557-437F-89F2-F96C68FAE8F7}" type="pres">
      <dgm:prSet presAssocID="{4E4AA9AC-79E8-4D98-BEE4-17CA163CFA40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BB65B-7DF1-4984-84D0-0D60343EA078}" type="pres">
      <dgm:prSet presAssocID="{068F45D7-A7BF-48DE-A07D-5A1CF86B2546}" presName="spacing" presStyleCnt="0"/>
      <dgm:spPr/>
    </dgm:pt>
    <dgm:pt modelId="{3862BF6E-F57E-4AF8-9275-45CE34756A59}" type="pres">
      <dgm:prSet presAssocID="{FF3F6536-D865-4712-842C-871904E2A23B}" presName="composite" presStyleCnt="0"/>
      <dgm:spPr/>
    </dgm:pt>
    <dgm:pt modelId="{8F8E7B6E-BDDE-4323-B4A0-1761CB880EC3}" type="pres">
      <dgm:prSet presAssocID="{FF3F6536-D865-4712-842C-871904E2A23B}" presName="imgShp" presStyleLbl="fgImgPlace1" presStyleIdx="1" presStyleCnt="7"/>
      <dgm:spPr/>
    </dgm:pt>
    <dgm:pt modelId="{925D2ECE-7B9C-44AE-B4E7-9782913358EA}" type="pres">
      <dgm:prSet presAssocID="{FF3F6536-D865-4712-842C-871904E2A23B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5CD9E-6064-4C24-99F2-893B1AB1E209}" type="pres">
      <dgm:prSet presAssocID="{04039C12-1747-4CDD-A08E-D0F7E89A2CD9}" presName="spacing" presStyleCnt="0"/>
      <dgm:spPr/>
    </dgm:pt>
    <dgm:pt modelId="{38B79026-83DE-42BD-BC09-B40281CCE74E}" type="pres">
      <dgm:prSet presAssocID="{FDBB089B-9C4F-44BF-978F-51C0B2CE56C9}" presName="composite" presStyleCnt="0"/>
      <dgm:spPr/>
    </dgm:pt>
    <dgm:pt modelId="{C5F2D416-F996-4719-A098-2C4DA4D8438D}" type="pres">
      <dgm:prSet presAssocID="{FDBB089B-9C4F-44BF-978F-51C0B2CE56C9}" presName="imgShp" presStyleLbl="fgImgPlace1" presStyleIdx="2" presStyleCnt="7"/>
      <dgm:spPr/>
    </dgm:pt>
    <dgm:pt modelId="{7DEF1C4E-6133-4643-94D2-E54AF5D7CEFD}" type="pres">
      <dgm:prSet presAssocID="{FDBB089B-9C4F-44BF-978F-51C0B2CE56C9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D40C1-17F0-46DC-8DD4-7B4815758003}" type="pres">
      <dgm:prSet presAssocID="{9F96C2AC-E4B7-4BCC-A1E1-1F5F7236CF78}" presName="spacing" presStyleCnt="0"/>
      <dgm:spPr/>
    </dgm:pt>
    <dgm:pt modelId="{195801DB-08D9-4878-AF91-AC87C19AF7A0}" type="pres">
      <dgm:prSet presAssocID="{CE1DD8FA-E65C-4585-8F7E-D9B22E2CEE43}" presName="composite" presStyleCnt="0"/>
      <dgm:spPr/>
    </dgm:pt>
    <dgm:pt modelId="{1F6D004A-D8FF-4AB7-A717-145863C125E5}" type="pres">
      <dgm:prSet presAssocID="{CE1DD8FA-E65C-4585-8F7E-D9B22E2CEE43}" presName="imgShp" presStyleLbl="fgImgPlace1" presStyleIdx="3" presStyleCnt="7"/>
      <dgm:spPr/>
    </dgm:pt>
    <dgm:pt modelId="{8BC366C3-3DEE-4CE8-A4E4-785C7EABAE9E}" type="pres">
      <dgm:prSet presAssocID="{CE1DD8FA-E65C-4585-8F7E-D9B22E2CEE43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1C847-F83A-473A-9FE4-B9263AF15691}" type="pres">
      <dgm:prSet presAssocID="{57278844-549C-4116-B167-D9CC7267A4C4}" presName="spacing" presStyleCnt="0"/>
      <dgm:spPr/>
    </dgm:pt>
    <dgm:pt modelId="{71F44A9A-E2DB-4AEC-BCBF-D2A7E6DA51F7}" type="pres">
      <dgm:prSet presAssocID="{4502C13C-E088-492C-9A76-9761E7BA2123}" presName="composite" presStyleCnt="0"/>
      <dgm:spPr/>
    </dgm:pt>
    <dgm:pt modelId="{6B23A6A0-3E57-4400-B107-2162EECD7E2E}" type="pres">
      <dgm:prSet presAssocID="{4502C13C-E088-492C-9A76-9761E7BA2123}" presName="imgShp" presStyleLbl="fgImgPlace1" presStyleIdx="4" presStyleCnt="7"/>
      <dgm:spPr/>
    </dgm:pt>
    <dgm:pt modelId="{DEABA6F9-3817-4637-A205-F1D2B9A7A836}" type="pres">
      <dgm:prSet presAssocID="{4502C13C-E088-492C-9A76-9761E7BA2123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A8AA8-7B5E-4F58-8A63-711168C2381E}" type="pres">
      <dgm:prSet presAssocID="{70AC456D-BA0A-43B6-B5BE-C5374815B3D0}" presName="spacing" presStyleCnt="0"/>
      <dgm:spPr/>
    </dgm:pt>
    <dgm:pt modelId="{622889C4-5FDF-4C98-9E30-DB6FC3D0E328}" type="pres">
      <dgm:prSet presAssocID="{52D2EB48-213E-41EB-91DD-1F8B389A1A39}" presName="composite" presStyleCnt="0"/>
      <dgm:spPr/>
    </dgm:pt>
    <dgm:pt modelId="{C953501A-6947-47E6-A7E2-96D08DD609BA}" type="pres">
      <dgm:prSet presAssocID="{52D2EB48-213E-41EB-91DD-1F8B389A1A39}" presName="imgShp" presStyleLbl="fgImgPlace1" presStyleIdx="5" presStyleCnt="7"/>
      <dgm:spPr/>
    </dgm:pt>
    <dgm:pt modelId="{5A26B55B-2395-4CB2-95C0-5181F45E1140}" type="pres">
      <dgm:prSet presAssocID="{52D2EB48-213E-41EB-91DD-1F8B389A1A39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F84FC-B331-44EB-B3FB-3A4B133F70BB}" type="pres">
      <dgm:prSet presAssocID="{BFF1CA9C-26CD-407A-A505-E56F70EEC89B}" presName="spacing" presStyleCnt="0"/>
      <dgm:spPr/>
    </dgm:pt>
    <dgm:pt modelId="{FF03E7FE-ED23-4373-8029-F3F895E08808}" type="pres">
      <dgm:prSet presAssocID="{2FEC6BC7-CB0E-492C-820A-7D0671F09754}" presName="composite" presStyleCnt="0"/>
      <dgm:spPr/>
    </dgm:pt>
    <dgm:pt modelId="{1C269D41-C3CE-4C7F-A9AE-CFEEFBF13133}" type="pres">
      <dgm:prSet presAssocID="{2FEC6BC7-CB0E-492C-820A-7D0671F09754}" presName="imgShp" presStyleLbl="fgImgPlace1" presStyleIdx="6" presStyleCnt="7"/>
      <dgm:spPr/>
    </dgm:pt>
    <dgm:pt modelId="{8A20B641-FCF3-4805-9FF4-9A7B7F2D3CF6}" type="pres">
      <dgm:prSet presAssocID="{2FEC6BC7-CB0E-492C-820A-7D0671F09754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CC5EDC-7745-4719-97EE-4791461C08E5}" srcId="{F1455934-4F66-43F7-9C41-561462BBF320}" destId="{CE1DD8FA-E65C-4585-8F7E-D9B22E2CEE43}" srcOrd="3" destOrd="0" parTransId="{5CF67C26-1338-49CE-9C73-620B91983BAA}" sibTransId="{57278844-549C-4116-B167-D9CC7267A4C4}"/>
    <dgm:cxn modelId="{4ADA28C2-5A79-4F8A-8F64-69CA6030E635}" type="presOf" srcId="{CE1DD8FA-E65C-4585-8F7E-D9B22E2CEE43}" destId="{8BC366C3-3DEE-4CE8-A4E4-785C7EABAE9E}" srcOrd="0" destOrd="0" presId="urn:microsoft.com/office/officeart/2005/8/layout/vList3"/>
    <dgm:cxn modelId="{C3566542-2807-4C27-89BC-AABB3D480FD4}" srcId="{F1455934-4F66-43F7-9C41-561462BBF320}" destId="{FF3F6536-D865-4712-842C-871904E2A23B}" srcOrd="1" destOrd="0" parTransId="{A8A46AD5-7AE4-424D-A940-F1A55C04650B}" sibTransId="{04039C12-1747-4CDD-A08E-D0F7E89A2CD9}"/>
    <dgm:cxn modelId="{F69648C4-8270-4E20-95BE-C40E060D78F9}" type="presOf" srcId="{FDBB089B-9C4F-44BF-978F-51C0B2CE56C9}" destId="{7DEF1C4E-6133-4643-94D2-E54AF5D7CEFD}" srcOrd="0" destOrd="0" presId="urn:microsoft.com/office/officeart/2005/8/layout/vList3"/>
    <dgm:cxn modelId="{978E3D57-C74D-4ACA-AA47-75C72D899BB4}" type="presOf" srcId="{52D2EB48-213E-41EB-91DD-1F8B389A1A39}" destId="{5A26B55B-2395-4CB2-95C0-5181F45E1140}" srcOrd="0" destOrd="0" presId="urn:microsoft.com/office/officeart/2005/8/layout/vList3"/>
    <dgm:cxn modelId="{78ACF583-37EF-48C5-A4C8-1AB3C989F279}" type="presOf" srcId="{2FEC6BC7-CB0E-492C-820A-7D0671F09754}" destId="{8A20B641-FCF3-4805-9FF4-9A7B7F2D3CF6}" srcOrd="0" destOrd="0" presId="urn:microsoft.com/office/officeart/2005/8/layout/vList3"/>
    <dgm:cxn modelId="{75AD7F73-201E-452A-AD2B-5C2C842D3C93}" type="presOf" srcId="{F1455934-4F66-43F7-9C41-561462BBF320}" destId="{D307DC55-FAB4-4C2E-B378-41395FC78EB4}" srcOrd="0" destOrd="0" presId="urn:microsoft.com/office/officeart/2005/8/layout/vList3"/>
    <dgm:cxn modelId="{78C8850E-63CA-4D1B-B527-E29AAAE87D56}" srcId="{F1455934-4F66-43F7-9C41-561462BBF320}" destId="{FDBB089B-9C4F-44BF-978F-51C0B2CE56C9}" srcOrd="2" destOrd="0" parTransId="{F1AACE9C-0AAC-47D3-A9CB-446191E29568}" sibTransId="{9F96C2AC-E4B7-4BCC-A1E1-1F5F7236CF78}"/>
    <dgm:cxn modelId="{DC612FBA-E39D-47D1-AC1F-AF038FFD221A}" srcId="{F1455934-4F66-43F7-9C41-561462BBF320}" destId="{2FEC6BC7-CB0E-492C-820A-7D0671F09754}" srcOrd="6" destOrd="0" parTransId="{A3103E03-D61C-42E5-8513-1EC24AB2788D}" sibTransId="{D796C82A-AC04-4F14-9783-6DE1D47255EB}"/>
    <dgm:cxn modelId="{2873523A-E62A-49BF-8C16-22AE75ABC478}" srcId="{F1455934-4F66-43F7-9C41-561462BBF320}" destId="{4502C13C-E088-492C-9A76-9761E7BA2123}" srcOrd="4" destOrd="0" parTransId="{F970B230-69A7-4063-ABD8-D18325239C88}" sibTransId="{70AC456D-BA0A-43B6-B5BE-C5374815B3D0}"/>
    <dgm:cxn modelId="{673CC9F4-6395-46DA-9A70-584414C277ED}" srcId="{F1455934-4F66-43F7-9C41-561462BBF320}" destId="{4E4AA9AC-79E8-4D98-BEE4-17CA163CFA40}" srcOrd="0" destOrd="0" parTransId="{09A8E46A-4C8A-4699-A6B8-7C85621BD9B2}" sibTransId="{068F45D7-A7BF-48DE-A07D-5A1CF86B2546}"/>
    <dgm:cxn modelId="{A8DF3931-0A6E-4072-A72E-40C275074D0E}" type="presOf" srcId="{FF3F6536-D865-4712-842C-871904E2A23B}" destId="{925D2ECE-7B9C-44AE-B4E7-9782913358EA}" srcOrd="0" destOrd="0" presId="urn:microsoft.com/office/officeart/2005/8/layout/vList3"/>
    <dgm:cxn modelId="{530FA910-AE13-46A7-8110-5F2EFD9DDE59}" type="presOf" srcId="{4E4AA9AC-79E8-4D98-BEE4-17CA163CFA40}" destId="{C416DB34-4557-437F-89F2-F96C68FAE8F7}" srcOrd="0" destOrd="0" presId="urn:microsoft.com/office/officeart/2005/8/layout/vList3"/>
    <dgm:cxn modelId="{3FF13446-6603-45D7-B08B-D1BAAB14038E}" srcId="{F1455934-4F66-43F7-9C41-561462BBF320}" destId="{52D2EB48-213E-41EB-91DD-1F8B389A1A39}" srcOrd="5" destOrd="0" parTransId="{5C4B7541-53C5-48B9-9C36-B5D075ACE359}" sibTransId="{BFF1CA9C-26CD-407A-A505-E56F70EEC89B}"/>
    <dgm:cxn modelId="{67124249-642A-4280-9664-2572B13E8447}" type="presOf" srcId="{4502C13C-E088-492C-9A76-9761E7BA2123}" destId="{DEABA6F9-3817-4637-A205-F1D2B9A7A836}" srcOrd="0" destOrd="0" presId="urn:microsoft.com/office/officeart/2005/8/layout/vList3"/>
    <dgm:cxn modelId="{306B43CC-E4F6-4939-9CC2-2BC4F56D210A}" type="presParOf" srcId="{D307DC55-FAB4-4C2E-B378-41395FC78EB4}" destId="{25C2D2D1-57D0-4ACE-9CFC-8A05C3056DC1}" srcOrd="0" destOrd="0" presId="urn:microsoft.com/office/officeart/2005/8/layout/vList3"/>
    <dgm:cxn modelId="{AA5111A8-EA0C-4152-B589-1A196DA9F3C6}" type="presParOf" srcId="{25C2D2D1-57D0-4ACE-9CFC-8A05C3056DC1}" destId="{D05D0C46-1D0C-4441-B9B6-7B2AD725366B}" srcOrd="0" destOrd="0" presId="urn:microsoft.com/office/officeart/2005/8/layout/vList3"/>
    <dgm:cxn modelId="{E2F3A71F-950E-4B56-9B5F-94F97861BE95}" type="presParOf" srcId="{25C2D2D1-57D0-4ACE-9CFC-8A05C3056DC1}" destId="{C416DB34-4557-437F-89F2-F96C68FAE8F7}" srcOrd="1" destOrd="0" presId="urn:microsoft.com/office/officeart/2005/8/layout/vList3"/>
    <dgm:cxn modelId="{626F44B8-589C-41EA-BE12-69DE855E0E69}" type="presParOf" srcId="{D307DC55-FAB4-4C2E-B378-41395FC78EB4}" destId="{C75BB65B-7DF1-4984-84D0-0D60343EA078}" srcOrd="1" destOrd="0" presId="urn:microsoft.com/office/officeart/2005/8/layout/vList3"/>
    <dgm:cxn modelId="{63CA04D4-9F6F-4B2C-A53C-7A42D9DEE524}" type="presParOf" srcId="{D307DC55-FAB4-4C2E-B378-41395FC78EB4}" destId="{3862BF6E-F57E-4AF8-9275-45CE34756A59}" srcOrd="2" destOrd="0" presId="urn:microsoft.com/office/officeart/2005/8/layout/vList3"/>
    <dgm:cxn modelId="{448921FF-F2EC-4F25-9B27-18D92549C6FD}" type="presParOf" srcId="{3862BF6E-F57E-4AF8-9275-45CE34756A59}" destId="{8F8E7B6E-BDDE-4323-B4A0-1761CB880EC3}" srcOrd="0" destOrd="0" presId="urn:microsoft.com/office/officeart/2005/8/layout/vList3"/>
    <dgm:cxn modelId="{E9F8E0B1-3F2E-427D-9D99-B6D3384E3BC3}" type="presParOf" srcId="{3862BF6E-F57E-4AF8-9275-45CE34756A59}" destId="{925D2ECE-7B9C-44AE-B4E7-9782913358EA}" srcOrd="1" destOrd="0" presId="urn:microsoft.com/office/officeart/2005/8/layout/vList3"/>
    <dgm:cxn modelId="{DDDB79CD-F400-49A7-8C3E-97ED0633DA03}" type="presParOf" srcId="{D307DC55-FAB4-4C2E-B378-41395FC78EB4}" destId="{0695CD9E-6064-4C24-99F2-893B1AB1E209}" srcOrd="3" destOrd="0" presId="urn:microsoft.com/office/officeart/2005/8/layout/vList3"/>
    <dgm:cxn modelId="{81E12A89-E9D8-4EC6-ABE0-772061F93CD8}" type="presParOf" srcId="{D307DC55-FAB4-4C2E-B378-41395FC78EB4}" destId="{38B79026-83DE-42BD-BC09-B40281CCE74E}" srcOrd="4" destOrd="0" presId="urn:microsoft.com/office/officeart/2005/8/layout/vList3"/>
    <dgm:cxn modelId="{C8A58DCC-E54E-48DA-9D83-4DA12DD29584}" type="presParOf" srcId="{38B79026-83DE-42BD-BC09-B40281CCE74E}" destId="{C5F2D416-F996-4719-A098-2C4DA4D8438D}" srcOrd="0" destOrd="0" presId="urn:microsoft.com/office/officeart/2005/8/layout/vList3"/>
    <dgm:cxn modelId="{850BFA46-5112-4FE9-B1F4-5C9F6C74FC41}" type="presParOf" srcId="{38B79026-83DE-42BD-BC09-B40281CCE74E}" destId="{7DEF1C4E-6133-4643-94D2-E54AF5D7CEFD}" srcOrd="1" destOrd="0" presId="urn:microsoft.com/office/officeart/2005/8/layout/vList3"/>
    <dgm:cxn modelId="{E17B22F8-E055-4C39-8DA6-568163CEA9D5}" type="presParOf" srcId="{D307DC55-FAB4-4C2E-B378-41395FC78EB4}" destId="{555D40C1-17F0-46DC-8DD4-7B4815758003}" srcOrd="5" destOrd="0" presId="urn:microsoft.com/office/officeart/2005/8/layout/vList3"/>
    <dgm:cxn modelId="{8961A188-3E48-475B-A28B-25CE1477728A}" type="presParOf" srcId="{D307DC55-FAB4-4C2E-B378-41395FC78EB4}" destId="{195801DB-08D9-4878-AF91-AC87C19AF7A0}" srcOrd="6" destOrd="0" presId="urn:microsoft.com/office/officeart/2005/8/layout/vList3"/>
    <dgm:cxn modelId="{849196E7-EE83-46EF-9E97-A1B63526D25E}" type="presParOf" srcId="{195801DB-08D9-4878-AF91-AC87C19AF7A0}" destId="{1F6D004A-D8FF-4AB7-A717-145863C125E5}" srcOrd="0" destOrd="0" presId="urn:microsoft.com/office/officeart/2005/8/layout/vList3"/>
    <dgm:cxn modelId="{9CF5B26B-F4C4-4AC7-907E-36B5C91487F2}" type="presParOf" srcId="{195801DB-08D9-4878-AF91-AC87C19AF7A0}" destId="{8BC366C3-3DEE-4CE8-A4E4-785C7EABAE9E}" srcOrd="1" destOrd="0" presId="urn:microsoft.com/office/officeart/2005/8/layout/vList3"/>
    <dgm:cxn modelId="{903C2D61-1909-4FCB-9572-74FE38EC1A36}" type="presParOf" srcId="{D307DC55-FAB4-4C2E-B378-41395FC78EB4}" destId="{3731C847-F83A-473A-9FE4-B9263AF15691}" srcOrd="7" destOrd="0" presId="urn:microsoft.com/office/officeart/2005/8/layout/vList3"/>
    <dgm:cxn modelId="{D6C8CA54-B4EE-48E6-BBDF-CB9256F7A467}" type="presParOf" srcId="{D307DC55-FAB4-4C2E-B378-41395FC78EB4}" destId="{71F44A9A-E2DB-4AEC-BCBF-D2A7E6DA51F7}" srcOrd="8" destOrd="0" presId="urn:microsoft.com/office/officeart/2005/8/layout/vList3"/>
    <dgm:cxn modelId="{60B160A7-512B-44F2-95CA-09A799EF4403}" type="presParOf" srcId="{71F44A9A-E2DB-4AEC-BCBF-D2A7E6DA51F7}" destId="{6B23A6A0-3E57-4400-B107-2162EECD7E2E}" srcOrd="0" destOrd="0" presId="urn:microsoft.com/office/officeart/2005/8/layout/vList3"/>
    <dgm:cxn modelId="{418A6CFF-4202-4176-9773-70D2ED639538}" type="presParOf" srcId="{71F44A9A-E2DB-4AEC-BCBF-D2A7E6DA51F7}" destId="{DEABA6F9-3817-4637-A205-F1D2B9A7A836}" srcOrd="1" destOrd="0" presId="urn:microsoft.com/office/officeart/2005/8/layout/vList3"/>
    <dgm:cxn modelId="{AB16A7E8-2F84-481E-B669-51A4AE95E61E}" type="presParOf" srcId="{D307DC55-FAB4-4C2E-B378-41395FC78EB4}" destId="{B5BA8AA8-7B5E-4F58-8A63-711168C2381E}" srcOrd="9" destOrd="0" presId="urn:microsoft.com/office/officeart/2005/8/layout/vList3"/>
    <dgm:cxn modelId="{837D0606-8511-4E87-A923-6F01A56313B8}" type="presParOf" srcId="{D307DC55-FAB4-4C2E-B378-41395FC78EB4}" destId="{622889C4-5FDF-4C98-9E30-DB6FC3D0E328}" srcOrd="10" destOrd="0" presId="urn:microsoft.com/office/officeart/2005/8/layout/vList3"/>
    <dgm:cxn modelId="{6EF7E39C-5CB6-49B4-A039-E79E7B96504A}" type="presParOf" srcId="{622889C4-5FDF-4C98-9E30-DB6FC3D0E328}" destId="{C953501A-6947-47E6-A7E2-96D08DD609BA}" srcOrd="0" destOrd="0" presId="urn:microsoft.com/office/officeart/2005/8/layout/vList3"/>
    <dgm:cxn modelId="{E800D2B1-DCFC-4BD7-AD5F-1CBD771E8D4B}" type="presParOf" srcId="{622889C4-5FDF-4C98-9E30-DB6FC3D0E328}" destId="{5A26B55B-2395-4CB2-95C0-5181F45E1140}" srcOrd="1" destOrd="0" presId="urn:microsoft.com/office/officeart/2005/8/layout/vList3"/>
    <dgm:cxn modelId="{7B7FDEB9-2E3D-4E74-BC4F-50886CDDE411}" type="presParOf" srcId="{D307DC55-FAB4-4C2E-B378-41395FC78EB4}" destId="{40BF84FC-B331-44EB-B3FB-3A4B133F70BB}" srcOrd="11" destOrd="0" presId="urn:microsoft.com/office/officeart/2005/8/layout/vList3"/>
    <dgm:cxn modelId="{81CEFEE0-3144-4AB7-81E2-220885CA3AC7}" type="presParOf" srcId="{D307DC55-FAB4-4C2E-B378-41395FC78EB4}" destId="{FF03E7FE-ED23-4373-8029-F3F895E08808}" srcOrd="12" destOrd="0" presId="urn:microsoft.com/office/officeart/2005/8/layout/vList3"/>
    <dgm:cxn modelId="{8E3D902D-B266-4989-8364-C93D768CF3D6}" type="presParOf" srcId="{FF03E7FE-ED23-4373-8029-F3F895E08808}" destId="{1C269D41-C3CE-4C7F-A9AE-CFEEFBF13133}" srcOrd="0" destOrd="0" presId="urn:microsoft.com/office/officeart/2005/8/layout/vList3"/>
    <dgm:cxn modelId="{3ADFC938-A89A-4C23-BC2B-8B19D3E0D52A}" type="presParOf" srcId="{FF03E7FE-ED23-4373-8029-F3F895E08808}" destId="{8A20B641-FCF3-4805-9FF4-9A7B7F2D3CF6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C7DD14-311D-4231-8776-57B7C7969007}" type="doc">
      <dgm:prSet loTypeId="urn:microsoft.com/office/officeart/2005/8/layout/hList9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910AE69-9EEE-4460-87E4-C352B12F672B}">
      <dgm:prSet phldrT="[Текст]" custT="1"/>
      <dgm:spPr/>
      <dgm:t>
        <a:bodyPr/>
        <a:lstStyle/>
        <a:p>
          <a:r>
            <a:rPr lang="ru-RU" sz="1600" dirty="0" smtClean="0"/>
            <a:t>Адрес </a:t>
          </a:r>
          <a:endParaRPr lang="ru-RU" sz="1600" dirty="0"/>
        </a:p>
      </dgm:t>
    </dgm:pt>
    <dgm:pt modelId="{A8D72B7C-912D-42A8-9CEC-3532F82584A4}" type="parTrans" cxnId="{DBD48686-3967-4BF4-9A5F-563DB00D7F46}">
      <dgm:prSet/>
      <dgm:spPr/>
      <dgm:t>
        <a:bodyPr/>
        <a:lstStyle/>
        <a:p>
          <a:endParaRPr lang="ru-RU" sz="1600"/>
        </a:p>
      </dgm:t>
    </dgm:pt>
    <dgm:pt modelId="{909A44E8-E416-4CC2-AF81-53AB7FFCEEFB}" type="sibTrans" cxnId="{DBD48686-3967-4BF4-9A5F-563DB00D7F46}">
      <dgm:prSet/>
      <dgm:spPr/>
      <dgm:t>
        <a:bodyPr/>
        <a:lstStyle/>
        <a:p>
          <a:endParaRPr lang="ru-RU" sz="1600"/>
        </a:p>
      </dgm:t>
    </dgm:pt>
    <dgm:pt modelId="{05036682-56E9-4213-ACBF-6659D37C6477}">
      <dgm:prSet phldrT="[Текст]" custT="1"/>
      <dgm:spPr/>
      <dgm:t>
        <a:bodyPr/>
        <a:lstStyle/>
        <a:p>
          <a:r>
            <a:rPr lang="ru-RU" sz="1800" b="1" dirty="0" smtClean="0"/>
            <a:t>426065, г.Ижевск, ул.М.Петрова, д.30-а</a:t>
          </a:r>
          <a:endParaRPr lang="ru-RU" sz="1800" b="1" dirty="0"/>
        </a:p>
      </dgm:t>
    </dgm:pt>
    <dgm:pt modelId="{205DA33A-0084-4E01-8DE2-37A98695BE4E}" type="parTrans" cxnId="{454060E6-CD12-4A5A-95CC-6AB379847061}">
      <dgm:prSet/>
      <dgm:spPr/>
      <dgm:t>
        <a:bodyPr/>
        <a:lstStyle/>
        <a:p>
          <a:endParaRPr lang="ru-RU" sz="1600"/>
        </a:p>
      </dgm:t>
    </dgm:pt>
    <dgm:pt modelId="{9C0BF3D7-C797-433F-8291-24B3CFBDB9ED}" type="sibTrans" cxnId="{454060E6-CD12-4A5A-95CC-6AB379847061}">
      <dgm:prSet/>
      <dgm:spPr/>
      <dgm:t>
        <a:bodyPr/>
        <a:lstStyle/>
        <a:p>
          <a:endParaRPr lang="ru-RU" sz="1600"/>
        </a:p>
      </dgm:t>
    </dgm:pt>
    <dgm:pt modelId="{EEC9795F-F4B3-4474-BC33-9CB568507A56}">
      <dgm:prSet phldrT="[Текст]" custT="1"/>
      <dgm:spPr/>
      <dgm:t>
        <a:bodyPr/>
        <a:lstStyle/>
        <a:p>
          <a:r>
            <a:rPr lang="ru-RU" sz="1800" b="1" dirty="0" smtClean="0"/>
            <a:t>Муниципальное автономное учреждение «Информационно-методический центр «Альтернатива»</a:t>
          </a:r>
          <a:endParaRPr lang="ru-RU" sz="1800" b="1" dirty="0"/>
        </a:p>
      </dgm:t>
    </dgm:pt>
    <dgm:pt modelId="{1672FFD4-C18B-4D22-8E50-9284B7B904EB}" type="parTrans" cxnId="{2C351F5F-2601-4A04-A82C-AB792208871E}">
      <dgm:prSet/>
      <dgm:spPr/>
      <dgm:t>
        <a:bodyPr/>
        <a:lstStyle/>
        <a:p>
          <a:endParaRPr lang="ru-RU" sz="1600"/>
        </a:p>
      </dgm:t>
    </dgm:pt>
    <dgm:pt modelId="{353B460F-909D-4005-A73B-701CBF692ED3}" type="sibTrans" cxnId="{2C351F5F-2601-4A04-A82C-AB792208871E}">
      <dgm:prSet/>
      <dgm:spPr/>
      <dgm:t>
        <a:bodyPr/>
        <a:lstStyle/>
        <a:p>
          <a:endParaRPr lang="ru-RU" sz="1600"/>
        </a:p>
      </dgm:t>
    </dgm:pt>
    <dgm:pt modelId="{8C8DD077-AF23-4570-A64B-3F6C6F752CAC}">
      <dgm:prSet phldrT="[Текст]" custT="1"/>
      <dgm:spPr/>
      <dgm:t>
        <a:bodyPr/>
        <a:lstStyle/>
        <a:p>
          <a:r>
            <a:rPr lang="ru-RU" sz="1600" dirty="0" smtClean="0"/>
            <a:t>Контактное лицо</a:t>
          </a:r>
          <a:endParaRPr lang="ru-RU" sz="1600" dirty="0"/>
        </a:p>
      </dgm:t>
    </dgm:pt>
    <dgm:pt modelId="{7204DFB4-6F08-42A7-BD0D-1EF7D029235E}" type="parTrans" cxnId="{762C0E64-27DB-4D34-8346-4804BEB84C51}">
      <dgm:prSet/>
      <dgm:spPr/>
      <dgm:t>
        <a:bodyPr/>
        <a:lstStyle/>
        <a:p>
          <a:endParaRPr lang="ru-RU" sz="1600"/>
        </a:p>
      </dgm:t>
    </dgm:pt>
    <dgm:pt modelId="{C1372427-477E-4AA9-B4EC-84DDE81B18C0}" type="sibTrans" cxnId="{762C0E64-27DB-4D34-8346-4804BEB84C51}">
      <dgm:prSet/>
      <dgm:spPr/>
      <dgm:t>
        <a:bodyPr/>
        <a:lstStyle/>
        <a:p>
          <a:endParaRPr lang="ru-RU" sz="1600"/>
        </a:p>
      </dgm:t>
    </dgm:pt>
    <dgm:pt modelId="{33E77146-01E8-4385-B5F1-E9660C802235}">
      <dgm:prSet phldrT="[Текст]" custT="1"/>
      <dgm:spPr/>
      <dgm:t>
        <a:bodyPr tIns="0" rIns="0" bIns="0"/>
        <a:lstStyle/>
        <a:p>
          <a:r>
            <a:rPr lang="ru-RU" sz="20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Шарова</a:t>
          </a:r>
          <a:r>
            <a:rPr lang="ru-RU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Ирина Александровна, </a:t>
          </a:r>
          <a:r>
            <a:rPr lang="ru-RU" sz="2000" dirty="0" smtClean="0"/>
            <a:t>ведущий специалист информационно-методического </a:t>
          </a:r>
          <a:r>
            <a:rPr lang="ru-RU" sz="2000" dirty="0" smtClean="0"/>
            <a:t>сопровождения введения стандартов дошкольного образования</a:t>
          </a:r>
          <a:endParaRPr lang="ru-RU" sz="2000" dirty="0"/>
        </a:p>
      </dgm:t>
    </dgm:pt>
    <dgm:pt modelId="{4893C3BC-141F-43E9-95FB-9B606810711C}" type="parTrans" cxnId="{C80F1345-BA3A-42A1-A932-3E4C8579AE2A}">
      <dgm:prSet/>
      <dgm:spPr/>
      <dgm:t>
        <a:bodyPr/>
        <a:lstStyle/>
        <a:p>
          <a:endParaRPr lang="ru-RU" sz="1600"/>
        </a:p>
      </dgm:t>
    </dgm:pt>
    <dgm:pt modelId="{ECF43F8C-3D86-4351-9336-CE36141023D8}" type="sibTrans" cxnId="{C80F1345-BA3A-42A1-A932-3E4C8579AE2A}">
      <dgm:prSet/>
      <dgm:spPr/>
      <dgm:t>
        <a:bodyPr/>
        <a:lstStyle/>
        <a:p>
          <a:endParaRPr lang="ru-RU" sz="1600"/>
        </a:p>
      </dgm:t>
    </dgm:pt>
    <dgm:pt modelId="{CAC5247B-F3B8-4A8E-87D5-B41671E2ACA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Тел.: 57-31-42,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/>
            <a:t>E-mail</a:t>
          </a:r>
          <a:r>
            <a:rPr lang="ru-RU" sz="2000" b="1" dirty="0" smtClean="0"/>
            <a:t>:</a:t>
          </a:r>
          <a:r>
            <a:rPr lang="en-US" sz="2000" b="1" dirty="0" smtClean="0"/>
            <a:t>metodotdel_alt@mail.ru</a:t>
          </a:r>
          <a:endParaRPr lang="ru-RU" sz="2000" b="1" dirty="0"/>
        </a:p>
      </dgm:t>
    </dgm:pt>
    <dgm:pt modelId="{89609BCF-4AC4-4D77-9372-3FC6D51D13C6}" type="parTrans" cxnId="{78D53AFB-6D1F-4CD0-B56A-9B7578914192}">
      <dgm:prSet/>
      <dgm:spPr/>
      <dgm:t>
        <a:bodyPr/>
        <a:lstStyle/>
        <a:p>
          <a:endParaRPr lang="ru-RU" sz="1600"/>
        </a:p>
      </dgm:t>
    </dgm:pt>
    <dgm:pt modelId="{FE5F6EE0-F6E2-47FC-AFED-59F41BF29291}" type="sibTrans" cxnId="{78D53AFB-6D1F-4CD0-B56A-9B7578914192}">
      <dgm:prSet/>
      <dgm:spPr/>
      <dgm:t>
        <a:bodyPr/>
        <a:lstStyle/>
        <a:p>
          <a:endParaRPr lang="ru-RU" sz="1600"/>
        </a:p>
      </dgm:t>
    </dgm:pt>
    <dgm:pt modelId="{260743FE-9A56-4584-881F-D99997B828F7}" type="pres">
      <dgm:prSet presAssocID="{05C7DD14-311D-4231-8776-57B7C796900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89AECA-2D7D-4949-A83C-55FE86CE918D}" type="pres">
      <dgm:prSet presAssocID="{C910AE69-9EEE-4460-87E4-C352B12F672B}" presName="posSpace" presStyleCnt="0"/>
      <dgm:spPr/>
    </dgm:pt>
    <dgm:pt modelId="{BF2FFAEC-217B-4658-92B9-D85E8FE21B12}" type="pres">
      <dgm:prSet presAssocID="{C910AE69-9EEE-4460-87E4-C352B12F672B}" presName="vertFlow" presStyleCnt="0"/>
      <dgm:spPr/>
    </dgm:pt>
    <dgm:pt modelId="{05F7F239-100D-484C-A010-0EEF83EBC3FC}" type="pres">
      <dgm:prSet presAssocID="{C910AE69-9EEE-4460-87E4-C352B12F672B}" presName="topSpace" presStyleCnt="0"/>
      <dgm:spPr/>
    </dgm:pt>
    <dgm:pt modelId="{B85799C7-8C9B-427F-8B53-FBB16950D4A2}" type="pres">
      <dgm:prSet presAssocID="{C910AE69-9EEE-4460-87E4-C352B12F672B}" presName="firstComp" presStyleCnt="0"/>
      <dgm:spPr/>
    </dgm:pt>
    <dgm:pt modelId="{40E6AFAD-8389-4D6F-94BD-77452A348052}" type="pres">
      <dgm:prSet presAssocID="{C910AE69-9EEE-4460-87E4-C352B12F672B}" presName="firstChild" presStyleLbl="bgAccFollowNode1" presStyleIdx="0" presStyleCnt="4" custScaleX="112037" custScaleY="111292"/>
      <dgm:spPr/>
      <dgm:t>
        <a:bodyPr/>
        <a:lstStyle/>
        <a:p>
          <a:endParaRPr lang="ru-RU"/>
        </a:p>
      </dgm:t>
    </dgm:pt>
    <dgm:pt modelId="{B5023FA4-7041-427E-9BAF-99161CA693C7}" type="pres">
      <dgm:prSet presAssocID="{C910AE69-9EEE-4460-87E4-C352B12F672B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68EAD-68F3-41E0-9F7D-5EF3A3F03587}" type="pres">
      <dgm:prSet presAssocID="{EEC9795F-F4B3-4474-BC33-9CB568507A56}" presName="comp" presStyleCnt="0"/>
      <dgm:spPr/>
    </dgm:pt>
    <dgm:pt modelId="{F3979557-DAD4-4743-B8D9-AF9E32213D21}" type="pres">
      <dgm:prSet presAssocID="{EEC9795F-F4B3-4474-BC33-9CB568507A56}" presName="child" presStyleLbl="bgAccFollowNode1" presStyleIdx="1" presStyleCnt="4" custScaleX="112037" custScaleY="103424"/>
      <dgm:spPr/>
      <dgm:t>
        <a:bodyPr/>
        <a:lstStyle/>
        <a:p>
          <a:endParaRPr lang="ru-RU"/>
        </a:p>
      </dgm:t>
    </dgm:pt>
    <dgm:pt modelId="{2D0AAD6D-D652-4A88-926A-73B23105A453}" type="pres">
      <dgm:prSet presAssocID="{EEC9795F-F4B3-4474-BC33-9CB568507A5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320AE-9FE1-484B-A778-BEFC1920FBA5}" type="pres">
      <dgm:prSet presAssocID="{C910AE69-9EEE-4460-87E4-C352B12F672B}" presName="negSpace" presStyleCnt="0"/>
      <dgm:spPr/>
    </dgm:pt>
    <dgm:pt modelId="{F6DEECC5-D8BB-4699-9220-BA7E9F2E9E7B}" type="pres">
      <dgm:prSet presAssocID="{C910AE69-9EEE-4460-87E4-C352B12F672B}" presName="circle" presStyleLbl="node1" presStyleIdx="0" presStyleCnt="2" custScaleX="92700" custScaleY="82298" custLinFactNeighborX="9748" custLinFactNeighborY="-28077"/>
      <dgm:spPr/>
      <dgm:t>
        <a:bodyPr/>
        <a:lstStyle/>
        <a:p>
          <a:endParaRPr lang="ru-RU"/>
        </a:p>
      </dgm:t>
    </dgm:pt>
    <dgm:pt modelId="{A4141DA5-E09B-4928-9883-A6415FF79BEF}" type="pres">
      <dgm:prSet presAssocID="{909A44E8-E416-4CC2-AF81-53AB7FFCEEFB}" presName="transSpace" presStyleCnt="0"/>
      <dgm:spPr/>
    </dgm:pt>
    <dgm:pt modelId="{40C41C56-72C7-4383-A201-C691D2739126}" type="pres">
      <dgm:prSet presAssocID="{8C8DD077-AF23-4570-A64B-3F6C6F752CAC}" presName="posSpace" presStyleCnt="0"/>
      <dgm:spPr/>
    </dgm:pt>
    <dgm:pt modelId="{8E83DFBC-F5D1-4785-8FB6-78BD353061C6}" type="pres">
      <dgm:prSet presAssocID="{8C8DD077-AF23-4570-A64B-3F6C6F752CAC}" presName="vertFlow" presStyleCnt="0"/>
      <dgm:spPr/>
    </dgm:pt>
    <dgm:pt modelId="{055660EA-FCBF-4CE0-A8FC-0D0BABCAA8BA}" type="pres">
      <dgm:prSet presAssocID="{8C8DD077-AF23-4570-A64B-3F6C6F752CAC}" presName="topSpace" presStyleCnt="0"/>
      <dgm:spPr/>
    </dgm:pt>
    <dgm:pt modelId="{18892171-A74A-4386-B812-8D447A9D2E9B}" type="pres">
      <dgm:prSet presAssocID="{8C8DD077-AF23-4570-A64B-3F6C6F752CAC}" presName="firstComp" presStyleCnt="0"/>
      <dgm:spPr/>
    </dgm:pt>
    <dgm:pt modelId="{19FA154E-3277-4E14-932F-A6E66E21F400}" type="pres">
      <dgm:prSet presAssocID="{8C8DD077-AF23-4570-A64B-3F6C6F752CAC}" presName="firstChild" presStyleLbl="bgAccFollowNode1" presStyleIdx="2" presStyleCnt="4" custScaleX="140677" custScaleY="111727" custLinFactNeighborX="-23022" custLinFactNeighborY="2694"/>
      <dgm:spPr/>
      <dgm:t>
        <a:bodyPr/>
        <a:lstStyle/>
        <a:p>
          <a:endParaRPr lang="ru-RU"/>
        </a:p>
      </dgm:t>
    </dgm:pt>
    <dgm:pt modelId="{AD36D7E2-C0A1-473B-AA27-4F7498774166}" type="pres">
      <dgm:prSet presAssocID="{8C8DD077-AF23-4570-A64B-3F6C6F752CAC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A1887-6A36-4A20-9C49-16396D69A1A7}" type="pres">
      <dgm:prSet presAssocID="{CAC5247B-F3B8-4A8E-87D5-B41671E2ACAC}" presName="comp" presStyleCnt="0"/>
      <dgm:spPr/>
    </dgm:pt>
    <dgm:pt modelId="{37B4E164-304E-442B-8034-3D0D791C6A29}" type="pres">
      <dgm:prSet presAssocID="{CAC5247B-F3B8-4A8E-87D5-B41671E2ACAC}" presName="child" presStyleLbl="bgAccFollowNode1" presStyleIdx="3" presStyleCnt="4" custScaleX="139565" custScaleY="102719" custLinFactNeighborX="-23053" custLinFactNeighborY="3629"/>
      <dgm:spPr/>
      <dgm:t>
        <a:bodyPr/>
        <a:lstStyle/>
        <a:p>
          <a:endParaRPr lang="ru-RU"/>
        </a:p>
      </dgm:t>
    </dgm:pt>
    <dgm:pt modelId="{33B7EF6B-265B-4152-A694-3363B69D3C27}" type="pres">
      <dgm:prSet presAssocID="{CAC5247B-F3B8-4A8E-87D5-B41671E2ACAC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DA32B-A55C-4BA7-9C25-4FBA96248480}" type="pres">
      <dgm:prSet presAssocID="{8C8DD077-AF23-4570-A64B-3F6C6F752CAC}" presName="negSpace" presStyleCnt="0"/>
      <dgm:spPr/>
    </dgm:pt>
    <dgm:pt modelId="{BB75A5E3-ADE2-4967-B582-DB1610D06189}" type="pres">
      <dgm:prSet presAssocID="{8C8DD077-AF23-4570-A64B-3F6C6F752CAC}" presName="circle" presStyleLbl="node1" presStyleIdx="1" presStyleCnt="2" custScaleX="92700" custScaleY="82298" custLinFactNeighborX="-68650" custLinFactNeighborY="-28077"/>
      <dgm:spPr/>
      <dgm:t>
        <a:bodyPr/>
        <a:lstStyle/>
        <a:p>
          <a:endParaRPr lang="ru-RU"/>
        </a:p>
      </dgm:t>
    </dgm:pt>
  </dgm:ptLst>
  <dgm:cxnLst>
    <dgm:cxn modelId="{454060E6-CD12-4A5A-95CC-6AB379847061}" srcId="{C910AE69-9EEE-4460-87E4-C352B12F672B}" destId="{05036682-56E9-4213-ACBF-6659D37C6477}" srcOrd="0" destOrd="0" parTransId="{205DA33A-0084-4E01-8DE2-37A98695BE4E}" sibTransId="{9C0BF3D7-C797-433F-8291-24B3CFBDB9ED}"/>
    <dgm:cxn modelId="{F002A9B5-DA88-49BB-B1AF-37D111F6FF95}" type="presOf" srcId="{05036682-56E9-4213-ACBF-6659D37C6477}" destId="{40E6AFAD-8389-4D6F-94BD-77452A348052}" srcOrd="0" destOrd="0" presId="urn:microsoft.com/office/officeart/2005/8/layout/hList9"/>
    <dgm:cxn modelId="{762C0E64-27DB-4D34-8346-4804BEB84C51}" srcId="{05C7DD14-311D-4231-8776-57B7C7969007}" destId="{8C8DD077-AF23-4570-A64B-3F6C6F752CAC}" srcOrd="1" destOrd="0" parTransId="{7204DFB4-6F08-42A7-BD0D-1EF7D029235E}" sibTransId="{C1372427-477E-4AA9-B4EC-84DDE81B18C0}"/>
    <dgm:cxn modelId="{ED54F795-9C9F-4E61-B841-E6CC0105ABEC}" type="presOf" srcId="{05036682-56E9-4213-ACBF-6659D37C6477}" destId="{B5023FA4-7041-427E-9BAF-99161CA693C7}" srcOrd="1" destOrd="0" presId="urn:microsoft.com/office/officeart/2005/8/layout/hList9"/>
    <dgm:cxn modelId="{4DC93391-CF79-4AC4-A8DC-645017EDDDC3}" type="presOf" srcId="{8C8DD077-AF23-4570-A64B-3F6C6F752CAC}" destId="{BB75A5E3-ADE2-4967-B582-DB1610D06189}" srcOrd="0" destOrd="0" presId="urn:microsoft.com/office/officeart/2005/8/layout/hList9"/>
    <dgm:cxn modelId="{7A83DBC3-D4C0-4145-8D0D-702DDF750928}" type="presOf" srcId="{EEC9795F-F4B3-4474-BC33-9CB568507A56}" destId="{2D0AAD6D-D652-4A88-926A-73B23105A453}" srcOrd="1" destOrd="0" presId="urn:microsoft.com/office/officeart/2005/8/layout/hList9"/>
    <dgm:cxn modelId="{4BFA5287-F45E-4C86-950E-5114ED435E99}" type="presOf" srcId="{C910AE69-9EEE-4460-87E4-C352B12F672B}" destId="{F6DEECC5-D8BB-4699-9220-BA7E9F2E9E7B}" srcOrd="0" destOrd="0" presId="urn:microsoft.com/office/officeart/2005/8/layout/hList9"/>
    <dgm:cxn modelId="{2C351F5F-2601-4A04-A82C-AB792208871E}" srcId="{C910AE69-9EEE-4460-87E4-C352B12F672B}" destId="{EEC9795F-F4B3-4474-BC33-9CB568507A56}" srcOrd="1" destOrd="0" parTransId="{1672FFD4-C18B-4D22-8E50-9284B7B904EB}" sibTransId="{353B460F-909D-4005-A73B-701CBF692ED3}"/>
    <dgm:cxn modelId="{9CE5D834-EB0A-4FF0-A6C1-25F45D87F152}" type="presOf" srcId="{33E77146-01E8-4385-B5F1-E9660C802235}" destId="{AD36D7E2-C0A1-473B-AA27-4F7498774166}" srcOrd="1" destOrd="0" presId="urn:microsoft.com/office/officeart/2005/8/layout/hList9"/>
    <dgm:cxn modelId="{478D7FEE-F17F-4B20-B73A-FF42F59F7DF0}" type="presOf" srcId="{33E77146-01E8-4385-B5F1-E9660C802235}" destId="{19FA154E-3277-4E14-932F-A6E66E21F400}" srcOrd="0" destOrd="0" presId="urn:microsoft.com/office/officeart/2005/8/layout/hList9"/>
    <dgm:cxn modelId="{35D05D48-368B-40F8-B712-7E0D59CED8BE}" type="presOf" srcId="{CAC5247B-F3B8-4A8E-87D5-B41671E2ACAC}" destId="{33B7EF6B-265B-4152-A694-3363B69D3C27}" srcOrd="1" destOrd="0" presId="urn:microsoft.com/office/officeart/2005/8/layout/hList9"/>
    <dgm:cxn modelId="{DBD48686-3967-4BF4-9A5F-563DB00D7F46}" srcId="{05C7DD14-311D-4231-8776-57B7C7969007}" destId="{C910AE69-9EEE-4460-87E4-C352B12F672B}" srcOrd="0" destOrd="0" parTransId="{A8D72B7C-912D-42A8-9CEC-3532F82584A4}" sibTransId="{909A44E8-E416-4CC2-AF81-53AB7FFCEEFB}"/>
    <dgm:cxn modelId="{8CE3AC89-E4B2-4431-9481-B638A87A1EC1}" type="presOf" srcId="{EEC9795F-F4B3-4474-BC33-9CB568507A56}" destId="{F3979557-DAD4-4743-B8D9-AF9E32213D21}" srcOrd="0" destOrd="0" presId="urn:microsoft.com/office/officeart/2005/8/layout/hList9"/>
    <dgm:cxn modelId="{51E04E42-A492-47AD-828A-7CC93315976D}" type="presOf" srcId="{CAC5247B-F3B8-4A8E-87D5-B41671E2ACAC}" destId="{37B4E164-304E-442B-8034-3D0D791C6A29}" srcOrd="0" destOrd="0" presId="urn:microsoft.com/office/officeart/2005/8/layout/hList9"/>
    <dgm:cxn modelId="{78D53AFB-6D1F-4CD0-B56A-9B7578914192}" srcId="{8C8DD077-AF23-4570-A64B-3F6C6F752CAC}" destId="{CAC5247B-F3B8-4A8E-87D5-B41671E2ACAC}" srcOrd="1" destOrd="0" parTransId="{89609BCF-4AC4-4D77-9372-3FC6D51D13C6}" sibTransId="{FE5F6EE0-F6E2-47FC-AFED-59F41BF29291}"/>
    <dgm:cxn modelId="{820654CC-6B63-47B1-847B-723E8959A79E}" type="presOf" srcId="{05C7DD14-311D-4231-8776-57B7C7969007}" destId="{260743FE-9A56-4584-881F-D99997B828F7}" srcOrd="0" destOrd="0" presId="urn:microsoft.com/office/officeart/2005/8/layout/hList9"/>
    <dgm:cxn modelId="{C80F1345-BA3A-42A1-A932-3E4C8579AE2A}" srcId="{8C8DD077-AF23-4570-A64B-3F6C6F752CAC}" destId="{33E77146-01E8-4385-B5F1-E9660C802235}" srcOrd="0" destOrd="0" parTransId="{4893C3BC-141F-43E9-95FB-9B606810711C}" sibTransId="{ECF43F8C-3D86-4351-9336-CE36141023D8}"/>
    <dgm:cxn modelId="{2579D70C-6491-4604-9E62-0010FA7CAE57}" type="presParOf" srcId="{260743FE-9A56-4584-881F-D99997B828F7}" destId="{BC89AECA-2D7D-4949-A83C-55FE86CE918D}" srcOrd="0" destOrd="0" presId="urn:microsoft.com/office/officeart/2005/8/layout/hList9"/>
    <dgm:cxn modelId="{BE873080-1871-4811-9D54-2140DA0B9DAA}" type="presParOf" srcId="{260743FE-9A56-4584-881F-D99997B828F7}" destId="{BF2FFAEC-217B-4658-92B9-D85E8FE21B12}" srcOrd="1" destOrd="0" presId="urn:microsoft.com/office/officeart/2005/8/layout/hList9"/>
    <dgm:cxn modelId="{0EFCBA35-B665-415D-A030-DC33DC23EA83}" type="presParOf" srcId="{BF2FFAEC-217B-4658-92B9-D85E8FE21B12}" destId="{05F7F239-100D-484C-A010-0EEF83EBC3FC}" srcOrd="0" destOrd="0" presId="urn:microsoft.com/office/officeart/2005/8/layout/hList9"/>
    <dgm:cxn modelId="{6C861D25-FF3A-4ABF-AB07-5F027FC1CB69}" type="presParOf" srcId="{BF2FFAEC-217B-4658-92B9-D85E8FE21B12}" destId="{B85799C7-8C9B-427F-8B53-FBB16950D4A2}" srcOrd="1" destOrd="0" presId="urn:microsoft.com/office/officeart/2005/8/layout/hList9"/>
    <dgm:cxn modelId="{5FA6C7B0-859E-4AE4-9C79-EFC478CF4FCF}" type="presParOf" srcId="{B85799C7-8C9B-427F-8B53-FBB16950D4A2}" destId="{40E6AFAD-8389-4D6F-94BD-77452A348052}" srcOrd="0" destOrd="0" presId="urn:microsoft.com/office/officeart/2005/8/layout/hList9"/>
    <dgm:cxn modelId="{A1D301AA-5067-408B-899E-F6F46B09150E}" type="presParOf" srcId="{B85799C7-8C9B-427F-8B53-FBB16950D4A2}" destId="{B5023FA4-7041-427E-9BAF-99161CA693C7}" srcOrd="1" destOrd="0" presId="urn:microsoft.com/office/officeart/2005/8/layout/hList9"/>
    <dgm:cxn modelId="{D78363E8-5217-4EB8-84A9-73EA3C79F65E}" type="presParOf" srcId="{BF2FFAEC-217B-4658-92B9-D85E8FE21B12}" destId="{01B68EAD-68F3-41E0-9F7D-5EF3A3F03587}" srcOrd="2" destOrd="0" presId="urn:microsoft.com/office/officeart/2005/8/layout/hList9"/>
    <dgm:cxn modelId="{8664637C-966E-49CE-9E02-2666D1FB3D56}" type="presParOf" srcId="{01B68EAD-68F3-41E0-9F7D-5EF3A3F03587}" destId="{F3979557-DAD4-4743-B8D9-AF9E32213D21}" srcOrd="0" destOrd="0" presId="urn:microsoft.com/office/officeart/2005/8/layout/hList9"/>
    <dgm:cxn modelId="{F35B6366-8637-40F9-9659-67442865D8C9}" type="presParOf" srcId="{01B68EAD-68F3-41E0-9F7D-5EF3A3F03587}" destId="{2D0AAD6D-D652-4A88-926A-73B23105A453}" srcOrd="1" destOrd="0" presId="urn:microsoft.com/office/officeart/2005/8/layout/hList9"/>
    <dgm:cxn modelId="{E9528564-970E-4A7C-BA2C-5C79122E37CC}" type="presParOf" srcId="{260743FE-9A56-4584-881F-D99997B828F7}" destId="{513320AE-9FE1-484B-A778-BEFC1920FBA5}" srcOrd="2" destOrd="0" presId="urn:microsoft.com/office/officeart/2005/8/layout/hList9"/>
    <dgm:cxn modelId="{F09DD48A-AC17-46DE-8392-1C1E0F980C1F}" type="presParOf" srcId="{260743FE-9A56-4584-881F-D99997B828F7}" destId="{F6DEECC5-D8BB-4699-9220-BA7E9F2E9E7B}" srcOrd="3" destOrd="0" presId="urn:microsoft.com/office/officeart/2005/8/layout/hList9"/>
    <dgm:cxn modelId="{3D64B134-6539-4EA5-A7D4-1B7D9499CF71}" type="presParOf" srcId="{260743FE-9A56-4584-881F-D99997B828F7}" destId="{A4141DA5-E09B-4928-9883-A6415FF79BEF}" srcOrd="4" destOrd="0" presId="urn:microsoft.com/office/officeart/2005/8/layout/hList9"/>
    <dgm:cxn modelId="{A95AA607-D7F3-4DE8-97C6-06CB51D6772E}" type="presParOf" srcId="{260743FE-9A56-4584-881F-D99997B828F7}" destId="{40C41C56-72C7-4383-A201-C691D2739126}" srcOrd="5" destOrd="0" presId="urn:microsoft.com/office/officeart/2005/8/layout/hList9"/>
    <dgm:cxn modelId="{000FC27A-F81B-4E32-AD92-976DE0411C59}" type="presParOf" srcId="{260743FE-9A56-4584-881F-D99997B828F7}" destId="{8E83DFBC-F5D1-4785-8FB6-78BD353061C6}" srcOrd="6" destOrd="0" presId="urn:microsoft.com/office/officeart/2005/8/layout/hList9"/>
    <dgm:cxn modelId="{794F40B9-C8AA-4FF9-8BB8-8503030E7DCA}" type="presParOf" srcId="{8E83DFBC-F5D1-4785-8FB6-78BD353061C6}" destId="{055660EA-FCBF-4CE0-A8FC-0D0BABCAA8BA}" srcOrd="0" destOrd="0" presId="urn:microsoft.com/office/officeart/2005/8/layout/hList9"/>
    <dgm:cxn modelId="{ED4238B0-F916-4ECA-A230-E795AADB3EEE}" type="presParOf" srcId="{8E83DFBC-F5D1-4785-8FB6-78BD353061C6}" destId="{18892171-A74A-4386-B812-8D447A9D2E9B}" srcOrd="1" destOrd="0" presId="urn:microsoft.com/office/officeart/2005/8/layout/hList9"/>
    <dgm:cxn modelId="{B2515F69-0405-4137-BE94-C290ADF17DD9}" type="presParOf" srcId="{18892171-A74A-4386-B812-8D447A9D2E9B}" destId="{19FA154E-3277-4E14-932F-A6E66E21F400}" srcOrd="0" destOrd="0" presId="urn:microsoft.com/office/officeart/2005/8/layout/hList9"/>
    <dgm:cxn modelId="{CB3CC982-B4FE-4997-ADB1-988981C82826}" type="presParOf" srcId="{18892171-A74A-4386-B812-8D447A9D2E9B}" destId="{AD36D7E2-C0A1-473B-AA27-4F7498774166}" srcOrd="1" destOrd="0" presId="urn:microsoft.com/office/officeart/2005/8/layout/hList9"/>
    <dgm:cxn modelId="{CB255EC6-9121-49DA-8625-8077D5FC38B9}" type="presParOf" srcId="{8E83DFBC-F5D1-4785-8FB6-78BD353061C6}" destId="{ADBA1887-6A36-4A20-9C49-16396D69A1A7}" srcOrd="2" destOrd="0" presId="urn:microsoft.com/office/officeart/2005/8/layout/hList9"/>
    <dgm:cxn modelId="{20CF631F-CDC3-4783-BFFB-BE78FA65937F}" type="presParOf" srcId="{ADBA1887-6A36-4A20-9C49-16396D69A1A7}" destId="{37B4E164-304E-442B-8034-3D0D791C6A29}" srcOrd="0" destOrd="0" presId="urn:microsoft.com/office/officeart/2005/8/layout/hList9"/>
    <dgm:cxn modelId="{D9DCEE7F-1911-4B57-921A-64F3941125D2}" type="presParOf" srcId="{ADBA1887-6A36-4A20-9C49-16396D69A1A7}" destId="{33B7EF6B-265B-4152-A694-3363B69D3C27}" srcOrd="1" destOrd="0" presId="urn:microsoft.com/office/officeart/2005/8/layout/hList9"/>
    <dgm:cxn modelId="{CE5D9A00-341B-41E6-8082-C88293783669}" type="presParOf" srcId="{260743FE-9A56-4584-881F-D99997B828F7}" destId="{0A1DA32B-A55C-4BA7-9C25-4FBA96248480}" srcOrd="7" destOrd="0" presId="urn:microsoft.com/office/officeart/2005/8/layout/hList9"/>
    <dgm:cxn modelId="{8C5F4948-978D-4405-9915-810B4AD2904A}" type="presParOf" srcId="{260743FE-9A56-4584-881F-D99997B828F7}" destId="{BB75A5E3-ADE2-4967-B582-DB1610D06189}" srcOrd="8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CE40FF-0976-4214-947A-2E0BEFD61F8F}">
      <dsp:nvSpPr>
        <dsp:cNvPr id="0" name=""/>
        <dsp:cNvSpPr/>
      </dsp:nvSpPr>
      <dsp:spPr>
        <a:xfrm>
          <a:off x="2995530" y="0"/>
          <a:ext cx="4925347" cy="34159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1" i="1" kern="1200" dirty="0" smtClean="0"/>
            <a:t>содействие профессиональному </a:t>
          </a:r>
          <a:r>
            <a:rPr lang="ru-RU" sz="2000" b="1" i="1" kern="1200" dirty="0" smtClean="0"/>
            <a:t>развитию педагогов в условиях реализации ФГОС дошкольного образования, посредством презентации инновационных и социально значимых педагогических </a:t>
          </a:r>
          <a:r>
            <a:rPr lang="ru-RU" sz="2000" b="1" i="1" kern="1200" dirty="0" smtClean="0"/>
            <a:t>идей</a:t>
          </a:r>
          <a:endParaRPr lang="ru-RU" sz="2000" kern="1200" dirty="0"/>
        </a:p>
      </dsp:txBody>
      <dsp:txXfrm>
        <a:off x="2995530" y="0"/>
        <a:ext cx="4925347" cy="3415928"/>
      </dsp:txXfrm>
    </dsp:sp>
    <dsp:sp modelId="{9A0251D9-BF85-402A-9FAE-B1FBFE1C718F}">
      <dsp:nvSpPr>
        <dsp:cNvPr id="0" name=""/>
        <dsp:cNvSpPr/>
      </dsp:nvSpPr>
      <dsp:spPr>
        <a:xfrm>
          <a:off x="288034" y="0"/>
          <a:ext cx="2707496" cy="34159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Цель проведения Форума:</a:t>
          </a:r>
        </a:p>
        <a:p>
          <a:pPr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88034" y="0"/>
        <a:ext cx="2707496" cy="34159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53E26C-CF7A-4EBD-B863-77B77A268AD0}">
      <dsp:nvSpPr>
        <dsp:cNvPr id="0" name=""/>
        <dsp:cNvSpPr/>
      </dsp:nvSpPr>
      <dsp:spPr>
        <a:xfrm rot="5400000">
          <a:off x="-161207" y="164963"/>
          <a:ext cx="1074718" cy="75230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1207" y="164963"/>
        <a:ext cx="1074718" cy="752303"/>
      </dsp:txXfrm>
    </dsp:sp>
    <dsp:sp modelId="{35700FF9-0A5F-4B3F-807D-D3E6AFB42FD7}">
      <dsp:nvSpPr>
        <dsp:cNvPr id="0" name=""/>
        <dsp:cNvSpPr/>
      </dsp:nvSpPr>
      <dsp:spPr>
        <a:xfrm rot="5400000">
          <a:off x="4059315" y="-3303257"/>
          <a:ext cx="698567" cy="7312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i="1" kern="1200" dirty="0" smtClean="0"/>
            <a:t>Представление современных методик и средств дошкольного </a:t>
          </a:r>
          <a:r>
            <a:rPr lang="ru-RU" sz="1600" b="1" i="1" kern="1200" dirty="0" smtClean="0"/>
            <a:t>образования</a:t>
          </a:r>
          <a:endParaRPr lang="ru-RU" sz="1600" b="1" i="1" kern="1200" dirty="0" smtClean="0"/>
        </a:p>
      </dsp:txBody>
      <dsp:txXfrm rot="5400000">
        <a:off x="4059315" y="-3303257"/>
        <a:ext cx="698567" cy="7312592"/>
      </dsp:txXfrm>
    </dsp:sp>
    <dsp:sp modelId="{56DB12DE-1CA5-4991-B3A5-09A2894CF6D5}">
      <dsp:nvSpPr>
        <dsp:cNvPr id="0" name=""/>
        <dsp:cNvSpPr/>
      </dsp:nvSpPr>
      <dsp:spPr>
        <a:xfrm rot="5400000">
          <a:off x="-161207" y="1122485"/>
          <a:ext cx="1074718" cy="75230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1207" y="1122485"/>
        <a:ext cx="1074718" cy="752303"/>
      </dsp:txXfrm>
    </dsp:sp>
    <dsp:sp modelId="{5105AF19-3589-4AD6-B451-E45E20DE7B88}">
      <dsp:nvSpPr>
        <dsp:cNvPr id="0" name=""/>
        <dsp:cNvSpPr/>
      </dsp:nvSpPr>
      <dsp:spPr>
        <a:xfrm rot="5400000">
          <a:off x="4059315" y="-2345734"/>
          <a:ext cx="698567" cy="7312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Распространение инновационного педагогического </a:t>
          </a:r>
          <a:r>
            <a:rPr lang="ru-RU" sz="1600" b="1" i="1" kern="1200" dirty="0" smtClean="0"/>
            <a:t>опыта</a:t>
          </a:r>
          <a:endParaRPr lang="ru-RU" sz="1600" kern="1200" dirty="0"/>
        </a:p>
      </dsp:txBody>
      <dsp:txXfrm rot="5400000">
        <a:off x="4059315" y="-2345734"/>
        <a:ext cx="698567" cy="7312592"/>
      </dsp:txXfrm>
    </dsp:sp>
    <dsp:sp modelId="{861F72A9-42DC-463F-84FF-7208B91749CE}">
      <dsp:nvSpPr>
        <dsp:cNvPr id="0" name=""/>
        <dsp:cNvSpPr/>
      </dsp:nvSpPr>
      <dsp:spPr>
        <a:xfrm rot="5400000">
          <a:off x="-161207" y="2080008"/>
          <a:ext cx="1074718" cy="75230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61207" y="2080008"/>
        <a:ext cx="1074718" cy="752303"/>
      </dsp:txXfrm>
    </dsp:sp>
    <dsp:sp modelId="{BE8A3C96-A68C-4A5D-86F5-D04C65E1F096}">
      <dsp:nvSpPr>
        <dsp:cNvPr id="0" name=""/>
        <dsp:cNvSpPr/>
      </dsp:nvSpPr>
      <dsp:spPr>
        <a:xfrm rot="5400000">
          <a:off x="4059315" y="-1388212"/>
          <a:ext cx="698567" cy="7312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i="1" kern="1200" dirty="0" smtClean="0"/>
            <a:t>Расширение вариативности методических и технологических подходов реализации ФГОС дошкольного </a:t>
          </a:r>
          <a:r>
            <a:rPr lang="ru-RU" sz="1600" b="1" i="1" kern="1200" dirty="0" smtClean="0"/>
            <a:t>образования</a:t>
          </a:r>
          <a:endParaRPr lang="ru-RU" sz="1600" b="1" i="1" kern="1200" dirty="0" smtClean="0"/>
        </a:p>
      </dsp:txBody>
      <dsp:txXfrm rot="5400000">
        <a:off x="4059315" y="-1388212"/>
        <a:ext cx="698567" cy="7312592"/>
      </dsp:txXfrm>
    </dsp:sp>
    <dsp:sp modelId="{9FB22B72-4224-44D4-87BA-5F56016261E4}">
      <dsp:nvSpPr>
        <dsp:cNvPr id="0" name=""/>
        <dsp:cNvSpPr/>
      </dsp:nvSpPr>
      <dsp:spPr>
        <a:xfrm rot="5400000">
          <a:off x="-161207" y="3037530"/>
          <a:ext cx="1074718" cy="75230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-161207" y="3037530"/>
        <a:ext cx="1074718" cy="752303"/>
      </dsp:txXfrm>
    </dsp:sp>
    <dsp:sp modelId="{B2A776A3-2364-4296-AD0C-96FB811530ED}">
      <dsp:nvSpPr>
        <dsp:cNvPr id="0" name=""/>
        <dsp:cNvSpPr/>
      </dsp:nvSpPr>
      <dsp:spPr>
        <a:xfrm rot="5400000">
          <a:off x="4059315" y="-430689"/>
          <a:ext cx="698567" cy="7312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i="1" kern="1200" dirty="0" smtClean="0"/>
            <a:t>Создание репутации образовательных организаций и авторов инновационных проектов, представляющих качественные услуги на муниципальном рынке образовательных </a:t>
          </a:r>
          <a:r>
            <a:rPr lang="ru-RU" sz="1600" b="1" i="1" kern="1200" dirty="0" smtClean="0"/>
            <a:t>услуг</a:t>
          </a:r>
          <a:endParaRPr lang="ru-RU" sz="1600" kern="1200" dirty="0"/>
        </a:p>
      </dsp:txBody>
      <dsp:txXfrm rot="5400000">
        <a:off x="4059315" y="-430689"/>
        <a:ext cx="698567" cy="7312592"/>
      </dsp:txXfrm>
    </dsp:sp>
    <dsp:sp modelId="{2173105E-77EE-4AE0-8183-C42D99B3C4E9}">
      <dsp:nvSpPr>
        <dsp:cNvPr id="0" name=""/>
        <dsp:cNvSpPr/>
      </dsp:nvSpPr>
      <dsp:spPr>
        <a:xfrm rot="5400000">
          <a:off x="-161207" y="3995053"/>
          <a:ext cx="1074718" cy="75230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-161207" y="3995053"/>
        <a:ext cx="1074718" cy="752303"/>
      </dsp:txXfrm>
    </dsp:sp>
    <dsp:sp modelId="{09F3AFBD-6957-4DC6-A3C1-2A8B02BFE758}">
      <dsp:nvSpPr>
        <dsp:cNvPr id="0" name=""/>
        <dsp:cNvSpPr/>
      </dsp:nvSpPr>
      <dsp:spPr>
        <a:xfrm rot="5400000">
          <a:off x="4059315" y="526832"/>
          <a:ext cx="698567" cy="7312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i="1" kern="1200" dirty="0" smtClean="0"/>
            <a:t>Пропаганда опыта лучших образовательных организаций и авторов инновационных педагогических идей в средствах массовой </a:t>
          </a:r>
          <a:r>
            <a:rPr lang="ru-RU" sz="1600" b="1" i="1" kern="1200" dirty="0" smtClean="0"/>
            <a:t>информации</a:t>
          </a:r>
          <a:endParaRPr lang="ru-RU" sz="1600" kern="1200" dirty="0"/>
        </a:p>
      </dsp:txBody>
      <dsp:txXfrm rot="5400000">
        <a:off x="4059315" y="526832"/>
        <a:ext cx="698567" cy="73125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0A3F95-E87A-4D53-A1C9-E3792BD1CFCF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194D9E1-5DD0-45C6-93D3-2F9D385C257C}">
      <dsp:nvSpPr>
        <dsp:cNvPr id="0" name=""/>
        <dsp:cNvSpPr/>
      </dsp:nvSpPr>
      <dsp:spPr>
        <a:xfrm>
          <a:off x="74" y="1219199"/>
          <a:ext cx="2973585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Подготовительный этап</a:t>
          </a:r>
          <a:endParaRPr lang="ru-RU" sz="2500" kern="1200" dirty="0"/>
        </a:p>
      </dsp:txBody>
      <dsp:txXfrm>
        <a:off x="74" y="1219199"/>
        <a:ext cx="2973585" cy="1625600"/>
      </dsp:txXfrm>
    </dsp:sp>
    <dsp:sp modelId="{DE483082-6C7F-48B5-8AB0-40AB3E2D1CD1}">
      <dsp:nvSpPr>
        <dsp:cNvPr id="0" name=""/>
        <dsp:cNvSpPr/>
      </dsp:nvSpPr>
      <dsp:spPr>
        <a:xfrm>
          <a:off x="3122339" y="1219199"/>
          <a:ext cx="2973585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Основной этап </a:t>
          </a:r>
          <a:endParaRPr lang="ru-RU" sz="2500" kern="1200" dirty="0"/>
        </a:p>
      </dsp:txBody>
      <dsp:txXfrm>
        <a:off x="3122339" y="1219199"/>
        <a:ext cx="2973585" cy="1625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FF655B-CAFC-4408-BF76-9DE91EACC930}">
      <dsp:nvSpPr>
        <dsp:cNvPr id="0" name=""/>
        <dsp:cNvSpPr/>
      </dsp:nvSpPr>
      <dsp:spPr>
        <a:xfrm>
          <a:off x="0" y="1844757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2CBAF7-CB81-4779-84C6-B214B804079C}">
      <dsp:nvSpPr>
        <dsp:cNvPr id="0" name=""/>
        <dsp:cNvSpPr/>
      </dsp:nvSpPr>
      <dsp:spPr>
        <a:xfrm>
          <a:off x="802432" y="172617"/>
          <a:ext cx="5755094" cy="18555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Форум проводится 29 и 30 мая 2018 года  на базе Муниципального автономного учреждения «Информационно-методический центр «Альтернатива».</a:t>
          </a:r>
          <a:endParaRPr lang="ru-RU" sz="2000" kern="1200" dirty="0"/>
        </a:p>
      </dsp:txBody>
      <dsp:txXfrm>
        <a:off x="802432" y="172617"/>
        <a:ext cx="5755094" cy="1855597"/>
      </dsp:txXfrm>
    </dsp:sp>
    <dsp:sp modelId="{A6E8F999-8780-4C8A-9AB8-06A8C273EE0F}">
      <dsp:nvSpPr>
        <dsp:cNvPr id="0" name=""/>
        <dsp:cNvSpPr/>
      </dsp:nvSpPr>
      <dsp:spPr>
        <a:xfrm>
          <a:off x="0" y="4057282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24910D-7F21-4545-BD4A-705DBC9F0F60}">
      <dsp:nvSpPr>
        <dsp:cNvPr id="0" name=""/>
        <dsp:cNvSpPr/>
      </dsp:nvSpPr>
      <dsp:spPr>
        <a:xfrm>
          <a:off x="802432" y="2188840"/>
          <a:ext cx="5755094" cy="202244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Заявки на участие в Форуме принимаются </a:t>
          </a:r>
          <a:endParaRPr lang="ru-RU" sz="2000" kern="1200" dirty="0" smtClean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с </a:t>
          </a:r>
          <a:r>
            <a:rPr lang="ru-RU" sz="2000" kern="1200" dirty="0" smtClean="0"/>
            <a:t>01 до 20 апреля 2018 г. включительно по электронной почте </a:t>
          </a:r>
          <a:r>
            <a:rPr lang="en-US" sz="2000" kern="1200" dirty="0" err="1" smtClean="0">
              <a:hlinkClick xmlns:r="http://schemas.openxmlformats.org/officeDocument/2006/relationships" r:id="rId1"/>
            </a:rPr>
            <a:t>metodotdel</a:t>
          </a:r>
          <a:r>
            <a:rPr lang="ru-RU" sz="2000" kern="1200" dirty="0" smtClean="0">
              <a:hlinkClick xmlns:r="http://schemas.openxmlformats.org/officeDocument/2006/relationships" r:id="rId1"/>
            </a:rPr>
            <a:t>_</a:t>
          </a:r>
          <a:r>
            <a:rPr lang="en-US" sz="2000" kern="1200" dirty="0" smtClean="0">
              <a:hlinkClick xmlns:r="http://schemas.openxmlformats.org/officeDocument/2006/relationships" r:id="rId1"/>
            </a:rPr>
            <a:t>alt</a:t>
          </a:r>
          <a:r>
            <a:rPr lang="ru-RU" sz="2000" kern="1200" dirty="0" smtClean="0">
              <a:hlinkClick xmlns:r="http://schemas.openxmlformats.org/officeDocument/2006/relationships" r:id="rId1"/>
            </a:rPr>
            <a:t>@</a:t>
          </a:r>
          <a:r>
            <a:rPr lang="en-US" sz="2000" kern="1200" dirty="0" smtClean="0">
              <a:hlinkClick xmlns:r="http://schemas.openxmlformats.org/officeDocument/2006/relationships" r:id="rId1"/>
            </a:rPr>
            <a:t>mail</a:t>
          </a:r>
          <a:r>
            <a:rPr lang="ru-RU" sz="2000" kern="1200" dirty="0" smtClean="0">
              <a:hlinkClick xmlns:r="http://schemas.openxmlformats.org/officeDocument/2006/relationships" r:id="rId1"/>
            </a:rPr>
            <a:t>.</a:t>
          </a:r>
          <a:r>
            <a:rPr lang="en-US" sz="2000" kern="1200" dirty="0" err="1" smtClean="0">
              <a:hlinkClick xmlns:r="http://schemas.openxmlformats.org/officeDocument/2006/relationships" r:id="rId1"/>
            </a:rPr>
            <a:t>ru</a:t>
          </a:r>
          <a:endParaRPr lang="ru-RU" sz="2000" kern="1200" dirty="0"/>
        </a:p>
      </dsp:txBody>
      <dsp:txXfrm>
        <a:off x="802432" y="2188840"/>
        <a:ext cx="5755094" cy="20224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16DB34-4557-437F-89F2-F96C68FAE8F7}">
      <dsp:nvSpPr>
        <dsp:cNvPr id="0" name=""/>
        <dsp:cNvSpPr/>
      </dsp:nvSpPr>
      <dsp:spPr>
        <a:xfrm rot="10800000">
          <a:off x="1507015" y="2674"/>
          <a:ext cx="5472684" cy="51422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761" tIns="76200" rIns="142240" bIns="76200" numCol="1" spcCol="1270" anchor="t" anchorCtr="1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регламент выступления – 7-8 минут;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1507015" y="2674"/>
        <a:ext cx="5472684" cy="514229"/>
      </dsp:txXfrm>
    </dsp:sp>
    <dsp:sp modelId="{D05D0C46-1D0C-4441-B9B6-7B2AD725366B}">
      <dsp:nvSpPr>
        <dsp:cNvPr id="0" name=""/>
        <dsp:cNvSpPr/>
      </dsp:nvSpPr>
      <dsp:spPr>
        <a:xfrm>
          <a:off x="1249900" y="2674"/>
          <a:ext cx="514229" cy="51422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5D2ECE-7B9C-44AE-B4E7-9782913358EA}">
      <dsp:nvSpPr>
        <dsp:cNvPr id="0" name=""/>
        <dsp:cNvSpPr/>
      </dsp:nvSpPr>
      <dsp:spPr>
        <a:xfrm rot="10800000">
          <a:off x="1507015" y="670405"/>
          <a:ext cx="5472684" cy="51422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7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тема (название), цель, задачи;</a:t>
          </a:r>
          <a:endParaRPr lang="ru-RU" sz="2000" kern="1200" dirty="0"/>
        </a:p>
      </dsp:txBody>
      <dsp:txXfrm rot="10800000">
        <a:off x="1507015" y="670405"/>
        <a:ext cx="5472684" cy="514229"/>
      </dsp:txXfrm>
    </dsp:sp>
    <dsp:sp modelId="{8F8E7B6E-BDDE-4323-B4A0-1761CB880EC3}">
      <dsp:nvSpPr>
        <dsp:cNvPr id="0" name=""/>
        <dsp:cNvSpPr/>
      </dsp:nvSpPr>
      <dsp:spPr>
        <a:xfrm>
          <a:off x="1249900" y="670405"/>
          <a:ext cx="514229" cy="51422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EF1C4E-6133-4643-94D2-E54AF5D7CEFD}">
      <dsp:nvSpPr>
        <dsp:cNvPr id="0" name=""/>
        <dsp:cNvSpPr/>
      </dsp:nvSpPr>
      <dsp:spPr>
        <a:xfrm rot="10800000">
          <a:off x="1507015" y="1338135"/>
          <a:ext cx="5472684" cy="51422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7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процесс реализации;</a:t>
          </a:r>
          <a:endParaRPr lang="ru-RU" sz="2000" kern="1200"/>
        </a:p>
      </dsp:txBody>
      <dsp:txXfrm rot="10800000">
        <a:off x="1507015" y="1338135"/>
        <a:ext cx="5472684" cy="514229"/>
      </dsp:txXfrm>
    </dsp:sp>
    <dsp:sp modelId="{C5F2D416-F996-4719-A098-2C4DA4D8438D}">
      <dsp:nvSpPr>
        <dsp:cNvPr id="0" name=""/>
        <dsp:cNvSpPr/>
      </dsp:nvSpPr>
      <dsp:spPr>
        <a:xfrm>
          <a:off x="1249900" y="1338135"/>
          <a:ext cx="514229" cy="51422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BC366C3-3DEE-4CE8-A4E4-785C7EABAE9E}">
      <dsp:nvSpPr>
        <dsp:cNvPr id="0" name=""/>
        <dsp:cNvSpPr/>
      </dsp:nvSpPr>
      <dsp:spPr>
        <a:xfrm rot="10800000">
          <a:off x="1507015" y="2005866"/>
          <a:ext cx="5472684" cy="51422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761" tIns="76200" rIns="142240" bIns="76200" numCol="1" spcCol="1270" anchor="t" anchorCtr="1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результаты реализации авторской работы;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1507015" y="2005866"/>
        <a:ext cx="5472684" cy="514229"/>
      </dsp:txXfrm>
    </dsp:sp>
    <dsp:sp modelId="{1F6D004A-D8FF-4AB7-A717-145863C125E5}">
      <dsp:nvSpPr>
        <dsp:cNvPr id="0" name=""/>
        <dsp:cNvSpPr/>
      </dsp:nvSpPr>
      <dsp:spPr>
        <a:xfrm>
          <a:off x="1249900" y="2005866"/>
          <a:ext cx="514229" cy="51422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EABA6F9-3817-4637-A205-F1D2B9A7A836}">
      <dsp:nvSpPr>
        <dsp:cNvPr id="0" name=""/>
        <dsp:cNvSpPr/>
      </dsp:nvSpPr>
      <dsp:spPr>
        <a:xfrm rot="10800000">
          <a:off x="1507015" y="2673597"/>
          <a:ext cx="5472684" cy="514229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761" tIns="76200" rIns="142240" bIns="76200" numCol="1" spcCol="1270" anchor="t" anchorCtr="1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интеллектуальный продукт;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1507015" y="2673597"/>
        <a:ext cx="5472684" cy="514229"/>
      </dsp:txXfrm>
    </dsp:sp>
    <dsp:sp modelId="{6B23A6A0-3E57-4400-B107-2162EECD7E2E}">
      <dsp:nvSpPr>
        <dsp:cNvPr id="0" name=""/>
        <dsp:cNvSpPr/>
      </dsp:nvSpPr>
      <dsp:spPr>
        <a:xfrm>
          <a:off x="1249900" y="2673597"/>
          <a:ext cx="514229" cy="514229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26B55B-2395-4CB2-95C0-5181F45E1140}">
      <dsp:nvSpPr>
        <dsp:cNvPr id="0" name=""/>
        <dsp:cNvSpPr/>
      </dsp:nvSpPr>
      <dsp:spPr>
        <a:xfrm rot="10800000">
          <a:off x="1507015" y="3341328"/>
          <a:ext cx="5472684" cy="51422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761" tIns="76200" rIns="142240" bIns="76200" numCol="1" spcCol="1270" anchor="t" anchorCtr="1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практическая значимость работы;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1507015" y="3341328"/>
        <a:ext cx="5472684" cy="514229"/>
      </dsp:txXfrm>
    </dsp:sp>
    <dsp:sp modelId="{C953501A-6947-47E6-A7E2-96D08DD609BA}">
      <dsp:nvSpPr>
        <dsp:cNvPr id="0" name=""/>
        <dsp:cNvSpPr/>
      </dsp:nvSpPr>
      <dsp:spPr>
        <a:xfrm>
          <a:off x="1249900" y="3341328"/>
          <a:ext cx="514229" cy="51422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A20B641-FCF3-4805-9FF4-9A7B7F2D3CF6}">
      <dsp:nvSpPr>
        <dsp:cNvPr id="0" name=""/>
        <dsp:cNvSpPr/>
      </dsp:nvSpPr>
      <dsp:spPr>
        <a:xfrm rot="10800000">
          <a:off x="1507015" y="4009059"/>
          <a:ext cx="5472684" cy="51422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676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демонстрационный материал.</a:t>
          </a:r>
          <a:endParaRPr lang="ru-RU" sz="2000" kern="1200"/>
        </a:p>
      </dsp:txBody>
      <dsp:txXfrm rot="10800000">
        <a:off x="1507015" y="4009059"/>
        <a:ext cx="5472684" cy="514229"/>
      </dsp:txXfrm>
    </dsp:sp>
    <dsp:sp modelId="{1C269D41-C3CE-4C7F-A9AE-CFEEFBF13133}">
      <dsp:nvSpPr>
        <dsp:cNvPr id="0" name=""/>
        <dsp:cNvSpPr/>
      </dsp:nvSpPr>
      <dsp:spPr>
        <a:xfrm>
          <a:off x="1249900" y="4009059"/>
          <a:ext cx="514229" cy="51422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E6AFAD-8389-4D6F-94BD-77452A348052}">
      <dsp:nvSpPr>
        <dsp:cNvPr id="0" name=""/>
        <dsp:cNvSpPr/>
      </dsp:nvSpPr>
      <dsp:spPr>
        <a:xfrm>
          <a:off x="413499" y="1108927"/>
          <a:ext cx="2873589" cy="16993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426065, г.Ижевск, ул.М.Петрова, д.30-а</a:t>
          </a:r>
          <a:endParaRPr lang="ru-RU" sz="1800" kern="1200" dirty="0"/>
        </a:p>
      </dsp:txBody>
      <dsp:txXfrm>
        <a:off x="873274" y="1108927"/>
        <a:ext cx="2413815" cy="1699384"/>
      </dsp:txXfrm>
    </dsp:sp>
    <dsp:sp modelId="{F3979557-DAD4-4743-B8D9-AF9E32213D21}">
      <dsp:nvSpPr>
        <dsp:cNvPr id="0" name=""/>
        <dsp:cNvSpPr/>
      </dsp:nvSpPr>
      <dsp:spPr>
        <a:xfrm>
          <a:off x="413499" y="2808311"/>
          <a:ext cx="2873589" cy="157924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Муниципальное автономное учреждение «Информационно-методический центр «Альтернатива»</a:t>
          </a:r>
          <a:endParaRPr lang="ru-RU" sz="1800" kern="1200" dirty="0"/>
        </a:p>
      </dsp:txBody>
      <dsp:txXfrm>
        <a:off x="873274" y="2808311"/>
        <a:ext cx="2413815" cy="1579243"/>
      </dsp:txXfrm>
    </dsp:sp>
    <dsp:sp modelId="{F6DEECC5-D8BB-4699-9220-BA7E9F2E9E7B}">
      <dsp:nvSpPr>
        <dsp:cNvPr id="0" name=""/>
        <dsp:cNvSpPr/>
      </dsp:nvSpPr>
      <dsp:spPr>
        <a:xfrm>
          <a:off x="-2" y="69938"/>
          <a:ext cx="1414784" cy="12560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Адрес </a:t>
          </a:r>
          <a:endParaRPr lang="ru-RU" sz="1600" kern="1200" dirty="0"/>
        </a:p>
      </dsp:txBody>
      <dsp:txXfrm>
        <a:off x="-2" y="69938"/>
        <a:ext cx="1414784" cy="1256029"/>
      </dsp:txXfrm>
    </dsp:sp>
    <dsp:sp modelId="{19FA154E-3277-4E14-932F-A6E66E21F400}">
      <dsp:nvSpPr>
        <dsp:cNvPr id="0" name=""/>
        <dsp:cNvSpPr/>
      </dsp:nvSpPr>
      <dsp:spPr>
        <a:xfrm>
          <a:off x="3960447" y="1150063"/>
          <a:ext cx="4530519" cy="170602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Шарова</a:t>
          </a:r>
          <a:r>
            <a:rPr lang="ru-RU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Ирина Александровна, </a:t>
          </a:r>
          <a:r>
            <a:rPr lang="ru-RU" sz="2000" kern="1200" dirty="0" smtClean="0"/>
            <a:t>руководитель сектора информационно-методического сопровождения введения стандартов дошкольного образования</a:t>
          </a:r>
          <a:endParaRPr lang="ru-RU" sz="2000" kern="1200" dirty="0"/>
        </a:p>
      </dsp:txBody>
      <dsp:txXfrm>
        <a:off x="4685330" y="1150063"/>
        <a:ext cx="3805636" cy="1706026"/>
      </dsp:txXfrm>
    </dsp:sp>
    <dsp:sp modelId="{37B4E164-304E-442B-8034-3D0D791C6A29}">
      <dsp:nvSpPr>
        <dsp:cNvPr id="0" name=""/>
        <dsp:cNvSpPr/>
      </dsp:nvSpPr>
      <dsp:spPr>
        <a:xfrm>
          <a:off x="3977355" y="2870367"/>
          <a:ext cx="4494707" cy="156847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Тел.: 57-31-42,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E-mail</a:t>
          </a:r>
          <a:r>
            <a:rPr lang="ru-RU" sz="1800" kern="1200" dirty="0" smtClean="0"/>
            <a:t>:</a:t>
          </a:r>
          <a:r>
            <a:rPr lang="en-US" sz="1800" kern="1200" dirty="0" smtClean="0"/>
            <a:t>metodotdel_alt@mail.ru</a:t>
          </a:r>
          <a:endParaRPr lang="ru-RU" sz="1800" kern="1200" dirty="0"/>
        </a:p>
      </dsp:txBody>
      <dsp:txXfrm>
        <a:off x="4696508" y="2870367"/>
        <a:ext cx="3775554" cy="1568478"/>
      </dsp:txXfrm>
    </dsp:sp>
    <dsp:sp modelId="{BB75A5E3-ADE2-4967-B582-DB1610D06189}">
      <dsp:nvSpPr>
        <dsp:cNvPr id="0" name=""/>
        <dsp:cNvSpPr/>
      </dsp:nvSpPr>
      <dsp:spPr>
        <a:xfrm>
          <a:off x="3312352" y="69938"/>
          <a:ext cx="1414784" cy="125602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Контактное лицо</a:t>
          </a:r>
          <a:endParaRPr lang="ru-RU" sz="1600" kern="1200" dirty="0"/>
        </a:p>
      </dsp:txBody>
      <dsp:txXfrm>
        <a:off x="3312352" y="69938"/>
        <a:ext cx="1414784" cy="1256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A4B5C-8527-4552-A1E4-D10EF3943E55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5B633-2436-4770-A48A-FBBC38CB8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14.03.2018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5008" y="1825792"/>
            <a:ext cx="8820472" cy="297136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7544" y="28243"/>
            <a:ext cx="1656184" cy="16005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2643699"/>
            <a:ext cx="8821488" cy="115212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/>
              <a:t>Педагогический форум работников системы дошкольного образования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города Ижевска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«Педагогический диалог»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56" y="81219"/>
            <a:ext cx="1440160" cy="117234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08312" y="5661248"/>
            <a:ext cx="6300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Сроки проведения Форума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548680"/>
            <a:ext cx="792088" cy="644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56826"/>
            <a:ext cx="720080" cy="58617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7857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УЧАСТНИКИ ФОРУМА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2643182"/>
            <a:ext cx="5147750" cy="407512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1357298"/>
            <a:ext cx="3786214" cy="55007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dirty="0" smtClean="0"/>
              <a:t> </a:t>
            </a:r>
            <a:r>
              <a:rPr lang="ru-RU" sz="2000" dirty="0" smtClean="0"/>
              <a:t>Руководители и педагогические работники образовательных учреждений, подведомственных Управлению дошкольного образования и воспитания Администрации г. Ижевска;</a:t>
            </a:r>
            <a:endParaRPr lang="ru-RU" sz="2000" dirty="0" smtClean="0"/>
          </a:p>
          <a:p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Коллективы базовых </a:t>
            </a:r>
            <a:r>
              <a:rPr lang="ru-RU" sz="2000" dirty="0" smtClean="0"/>
              <a:t>образовательных учреждений, подведомственных Управлению дошкольного образования и воспитания Администрации г. </a:t>
            </a:r>
            <a:r>
              <a:rPr lang="ru-RU" sz="2000" dirty="0" smtClean="0"/>
              <a:t>Ижевска, работающих по сетевой проблеме;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974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56826"/>
            <a:ext cx="720080" cy="58617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361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«Педагогический Олимп»</a:t>
            </a:r>
            <a:endParaRPr lang="ru-RU" sz="4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8858312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974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«Ярмарка педагогических идей»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6437856422457220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8273916" cy="434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052736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Работа (тема) должна быть подготовлена в виде презентации опыта работы:</a:t>
            </a:r>
            <a:endParaRPr lang="en-US" sz="3200" b="1" dirty="0">
              <a:solidFill>
                <a:srgbClr val="000000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85720" y="1643050"/>
            <a:ext cx="2819480" cy="4267808"/>
            <a:chOff x="576" y="1056"/>
            <a:chExt cx="1344" cy="2652"/>
          </a:xfrm>
        </p:grpSpPr>
        <p:sp>
          <p:nvSpPr>
            <p:cNvPr id="474117" name="AutoShape 5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27" name="Rectangle 15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14" name="Rectangle 2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19" name="AutoShape 7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Название  </a:t>
              </a:r>
            </a:p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работы (проекта)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474121" name="AutoShape 9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4122" name="AutoShape 10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4123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Руководитель </a:t>
              </a:r>
            </a:p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Работы (проекта)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474124" name="AutoShape 12"/>
            <p:cNvSpPr>
              <a:spLocks noChangeArrowheads="1"/>
            </p:cNvSpPr>
            <p:nvPr/>
          </p:nvSpPr>
          <p:spPr bwMode="gray">
            <a:xfrm>
              <a:off x="576" y="2832"/>
              <a:ext cx="1344" cy="6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900" b="1" dirty="0" smtClean="0">
                  <a:solidFill>
                    <a:srgbClr val="000000"/>
                  </a:solidFill>
                </a:rPr>
                <a:t>Сама</a:t>
              </a:r>
            </a:p>
            <a:p>
              <a:pPr algn="ctr"/>
              <a:r>
                <a:rPr lang="ru-RU" sz="1900" b="1" dirty="0" smtClean="0">
                  <a:solidFill>
                    <a:srgbClr val="000000"/>
                  </a:solidFill>
                </a:rPr>
                <a:t>работа в тезисном </a:t>
              </a:r>
            </a:p>
            <a:p>
              <a:pPr algn="ctr"/>
              <a:r>
                <a:rPr lang="ru-RU" sz="1900" b="1" dirty="0" smtClean="0">
                  <a:solidFill>
                    <a:srgbClr val="000000"/>
                  </a:solidFill>
                </a:rPr>
                <a:t>презентационном </a:t>
              </a:r>
            </a:p>
            <a:p>
              <a:pPr algn="ctr"/>
              <a:r>
                <a:rPr lang="ru-RU" sz="1900" b="1" dirty="0" smtClean="0">
                  <a:solidFill>
                    <a:srgbClr val="000000"/>
                  </a:solidFill>
                </a:rPr>
                <a:t>варианте</a:t>
              </a:r>
              <a:endParaRPr lang="en-US" sz="1900" b="1" dirty="0">
                <a:solidFill>
                  <a:srgbClr val="000000"/>
                </a:solidFill>
              </a:endParaRPr>
            </a:p>
          </p:txBody>
        </p:sp>
        <p:sp>
          <p:nvSpPr>
            <p:cNvPr id="474125" name="AutoShape 13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26" name="AutoShape 14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286116" y="1500174"/>
            <a:ext cx="2786082" cy="4410684"/>
            <a:chOff x="576" y="1056"/>
            <a:chExt cx="1344" cy="2652"/>
          </a:xfrm>
        </p:grpSpPr>
        <p:sp>
          <p:nvSpPr>
            <p:cNvPr id="474151" name="AutoShape 39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60" name="Rectangle 48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50" name="Rectangle 38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52" name="AutoShape 40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6471"/>
                    <a:invGamma/>
                  </a:srgbClr>
                </a:gs>
                <a:gs pos="100000">
                  <a:srgbClr val="CCFFFF"/>
                </a:gs>
              </a:gsLst>
              <a:lin ang="2700000" scaled="1"/>
            </a:gradFill>
            <a:ln w="381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Фото- и видео- </a:t>
              </a:r>
            </a:p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материалы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474154" name="AutoShape 42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4155" name="AutoShape 43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4156" name="AutoShape 44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6471"/>
                    <a:invGamma/>
                  </a:srgbClr>
                </a:gs>
                <a:gs pos="100000">
                  <a:srgbClr val="CCFFFF"/>
                </a:gs>
              </a:gsLst>
              <a:lin ang="2700000" scaled="1"/>
            </a:gradFill>
            <a:ln w="381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Результаты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реализации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работы (проекта)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74157" name="AutoShape 45"/>
            <p:cNvSpPr>
              <a:spLocks noChangeArrowheads="1"/>
            </p:cNvSpPr>
            <p:nvPr/>
          </p:nvSpPr>
          <p:spPr bwMode="gray">
            <a:xfrm>
              <a:off x="576" y="2832"/>
              <a:ext cx="1344" cy="6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6471"/>
                    <a:invGamma/>
                  </a:srgbClr>
                </a:gs>
                <a:gs pos="100000">
                  <a:srgbClr val="CCFFFF"/>
                </a:gs>
              </a:gsLst>
              <a:lin ang="2700000" scaled="1"/>
            </a:gradFill>
            <a:ln w="381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Различные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приложения,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выставочный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материал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74158" name="AutoShape 46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100000">
                  <a:srgbClr val="0099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59" name="AutoShape 47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100000">
                  <a:srgbClr val="0099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6156176" y="2000240"/>
            <a:ext cx="2559228" cy="3253641"/>
            <a:chOff x="576" y="1056"/>
            <a:chExt cx="1344" cy="1966"/>
          </a:xfrm>
        </p:grpSpPr>
        <p:sp>
          <p:nvSpPr>
            <p:cNvPr id="474162" name="Rectangle 50"/>
            <p:cNvSpPr>
              <a:spLocks noChangeArrowheads="1"/>
            </p:cNvSpPr>
            <p:nvPr/>
          </p:nvSpPr>
          <p:spPr bwMode="gray">
            <a:xfrm>
              <a:off x="1529" y="1074"/>
              <a:ext cx="91" cy="163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63" name="AutoShape 51"/>
            <p:cNvSpPr>
              <a:spLocks noChangeArrowheads="1"/>
            </p:cNvSpPr>
            <p:nvPr/>
          </p:nvSpPr>
          <p:spPr bwMode="gray">
            <a:xfrm>
              <a:off x="1166" y="2704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64" name="AutoShape 52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DCF"/>
                </a:gs>
                <a:gs pos="50000">
                  <a:srgbClr val="E9FDCF">
                    <a:gamma/>
                    <a:tint val="33333"/>
                    <a:invGamma/>
                  </a:srgbClr>
                </a:gs>
                <a:gs pos="100000">
                  <a:srgbClr val="E9FDCF"/>
                </a:gs>
              </a:gsLst>
              <a:lin ang="2700000" scaled="1"/>
            </a:gradFill>
            <a:ln w="3810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Раздаточный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материал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474166" name="AutoShape 54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4167" name="AutoShape 55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4168" name="AutoShape 56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DCF"/>
                </a:gs>
                <a:gs pos="50000">
                  <a:srgbClr val="E9FDCF">
                    <a:gamma/>
                    <a:tint val="33333"/>
                    <a:invGamma/>
                  </a:srgbClr>
                </a:gs>
                <a:gs pos="100000">
                  <a:srgbClr val="E9FDCF"/>
                </a:gs>
              </a:gsLst>
              <a:lin ang="2700000" scaled="1"/>
            </a:gradFill>
            <a:ln w="3810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Наличие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интеллектуального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продукта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74170" name="AutoShape 58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100000">
                  <a:srgbClr val="0099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72" name="Rectangle 60"/>
            <p:cNvSpPr>
              <a:spLocks noChangeArrowheads="1"/>
            </p:cNvSpPr>
            <p:nvPr/>
          </p:nvSpPr>
          <p:spPr bwMode="gray">
            <a:xfrm>
              <a:off x="1166" y="2704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Организационный комитет Форума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8929718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67544" y="28243"/>
            <a:ext cx="1656184" cy="16005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72616" y="2420888"/>
            <a:ext cx="8821488" cy="115212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7E003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Желаем успехов!</a:t>
            </a:r>
            <a:endParaRPr lang="uk-UA" sz="8800" b="1" spc="50" dirty="0">
              <a:ln w="11430"/>
              <a:solidFill>
                <a:srgbClr val="7E003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56" y="81219"/>
            <a:ext cx="1440160" cy="117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4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00"/>
                </a:solidFill>
              </a:rPr>
              <a:t>Педагогический</a:t>
            </a: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000000"/>
                </a:solidFill>
              </a:rPr>
              <a:t>форум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18819" name="Freeform 3"/>
          <p:cNvSpPr>
            <a:spLocks/>
          </p:cNvSpPr>
          <p:nvPr/>
        </p:nvSpPr>
        <p:spPr bwMode="gray">
          <a:xfrm>
            <a:off x="611560" y="2996952"/>
            <a:ext cx="2143247" cy="1345425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FFCC6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8820" name="Freeform 4"/>
          <p:cNvSpPr>
            <a:spLocks/>
          </p:cNvSpPr>
          <p:nvPr/>
        </p:nvSpPr>
        <p:spPr bwMode="gray">
          <a:xfrm rot="10800000">
            <a:off x="5652120" y="1988840"/>
            <a:ext cx="2016224" cy="1152128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FFCC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gray">
          <a:xfrm>
            <a:off x="899592" y="2276872"/>
            <a:ext cx="6552728" cy="1800200"/>
          </a:xfrm>
          <a:prstGeom prst="rect">
            <a:avLst/>
          </a:prstGeom>
          <a:solidFill>
            <a:srgbClr val="E08500"/>
          </a:solid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lvl="0">
              <a:defRPr/>
            </a:pPr>
            <a:r>
              <a:rPr lang="ru-RU" sz="3600" dirty="0" smtClean="0"/>
              <a:t>- это интерактивная площадка для презентации лучшего педагогического опыта</a:t>
            </a:r>
          </a:p>
        </p:txBody>
      </p:sp>
      <p:pic>
        <p:nvPicPr>
          <p:cNvPr id="4098" name="Picture 2" descr="C:\Documents and Settings\t.tambovceva\Мои документы\Загрузки\wpid-V-CHGPU-obsudyat-aktualnyie-voprosyi-tehnologicheskogo-obrazovaniya-molodeji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4365104"/>
            <a:ext cx="308299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56826"/>
            <a:ext cx="720080" cy="586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56826"/>
            <a:ext cx="720080" cy="58617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-75659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endParaRPr lang="ru-RU" sz="2800" b="1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643050"/>
          <a:ext cx="900115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380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56826"/>
            <a:ext cx="720080" cy="58617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-75659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40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Задачи Форума</a:t>
            </a:r>
            <a:endParaRPr lang="ru-RU" sz="40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380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56826"/>
            <a:ext cx="720080" cy="58617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-540568" y="-14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40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Порядок проведения Форума</a:t>
            </a:r>
            <a:endParaRPr lang="ru-RU" sz="40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497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56826"/>
            <a:ext cx="720080" cy="586174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971600" y="1484784"/>
            <a:ext cx="7978282" cy="977521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«Методическое сопровождение деятельности педагогов по организации образовательного процесса в условиях реализации ФГОС ДО»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7" y="2673862"/>
            <a:ext cx="871538" cy="52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179" y="3661275"/>
            <a:ext cx="877826" cy="5273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7" y="4653160"/>
            <a:ext cx="874778" cy="505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6" y="5623709"/>
            <a:ext cx="859538" cy="509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7" y="1683056"/>
            <a:ext cx="868682" cy="521209"/>
          </a:xfrm>
          <a:prstGeom prst="rect">
            <a:avLst/>
          </a:prstGeom>
        </p:spPr>
      </p:pic>
      <p:sp>
        <p:nvSpPr>
          <p:cNvPr id="13" name="Текст 10"/>
          <p:cNvSpPr txBox="1">
            <a:spLocks/>
          </p:cNvSpPr>
          <p:nvPr/>
        </p:nvSpPr>
        <p:spPr>
          <a:xfrm>
            <a:off x="971600" y="2346031"/>
            <a:ext cx="7978282" cy="97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>
                <a:solidFill>
                  <a:schemeClr val="tx1"/>
                </a:solidFill>
              </a:rPr>
              <a:t>«Содержание и организация методической работы в условиях реализации ФГОС ДО»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4" name="Текст 10"/>
          <p:cNvSpPr txBox="1">
            <a:spLocks/>
          </p:cNvSpPr>
          <p:nvPr/>
        </p:nvSpPr>
        <p:spPr>
          <a:xfrm>
            <a:off x="971600" y="3284984"/>
            <a:ext cx="7978282" cy="97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i="1" dirty="0" smtClean="0">
                <a:solidFill>
                  <a:schemeClr val="tx1"/>
                </a:solidFill>
              </a:rPr>
              <a:t>«Использование разнообразных форм организации двигательной активности детей в условиях реализации ФГОС ДО»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5" name="Текст 10"/>
          <p:cNvSpPr txBox="1">
            <a:spLocks/>
          </p:cNvSpPr>
          <p:nvPr/>
        </p:nvSpPr>
        <p:spPr>
          <a:xfrm>
            <a:off x="971600" y="4221088"/>
            <a:ext cx="7978282" cy="97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>
                <a:solidFill>
                  <a:schemeClr val="tx1"/>
                </a:solidFill>
              </a:rPr>
              <a:t>«Педагог нового стандарта: технологии реализации ключевых компетенций»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Текст 10"/>
          <p:cNvSpPr txBox="1">
            <a:spLocks/>
          </p:cNvSpPr>
          <p:nvPr/>
        </p:nvSpPr>
        <p:spPr>
          <a:xfrm>
            <a:off x="971600" y="5373216"/>
            <a:ext cx="7978282" cy="977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i="1" dirty="0" smtClean="0">
                <a:solidFill>
                  <a:schemeClr val="tx1"/>
                </a:solidFill>
              </a:rPr>
              <a:t>«Использование современных информационно-коммуникационных технологий в образовательном процессе ДОУ в соответствии с ФГОС ДО»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900608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Содержательные направления </a:t>
            </a:r>
          </a:p>
          <a:p>
            <a:pPr algn="ctr"/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Форума</a:t>
            </a:r>
            <a:endParaRPr lang="ru-RU" sz="4000" dirty="0"/>
          </a:p>
        </p:txBody>
      </p:sp>
      <p:sp>
        <p:nvSpPr>
          <p:cNvPr id="18" name="Овал 17"/>
          <p:cNvSpPr/>
          <p:nvPr/>
        </p:nvSpPr>
        <p:spPr>
          <a:xfrm>
            <a:off x="467544" y="5733256"/>
            <a:ext cx="246804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33"/>
                </a:solidFill>
              </a:rPr>
              <a:t>5</a:t>
            </a:r>
            <a:endParaRPr lang="ru-RU" sz="2400" dirty="0">
              <a:solidFill>
                <a:srgbClr val="660033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67544" y="4725144"/>
            <a:ext cx="246804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33"/>
                </a:solidFill>
              </a:rPr>
              <a:t>4</a:t>
            </a:r>
            <a:endParaRPr lang="ru-RU" sz="2400" dirty="0">
              <a:solidFill>
                <a:srgbClr val="660033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28596" y="3789040"/>
            <a:ext cx="28575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33"/>
                </a:solidFill>
              </a:rPr>
              <a:t>3</a:t>
            </a:r>
            <a:endParaRPr lang="ru-RU" sz="2400" dirty="0">
              <a:solidFill>
                <a:srgbClr val="660033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28596" y="2780928"/>
            <a:ext cx="28575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33"/>
                </a:solidFill>
              </a:rPr>
              <a:t>2</a:t>
            </a:r>
            <a:endParaRPr lang="ru-RU" sz="2400" dirty="0">
              <a:solidFill>
                <a:srgbClr val="660033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28596" y="1772816"/>
            <a:ext cx="28575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33"/>
                </a:solidFill>
              </a:rPr>
              <a:t>1</a:t>
            </a:r>
            <a:endParaRPr lang="ru-RU" sz="24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0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56826"/>
            <a:ext cx="720080" cy="586174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971600" y="1484784"/>
            <a:ext cx="7978282" cy="977521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«Психолого-педагогическая поддержка детей дошкольного возраста с ОВЗ через оказание </a:t>
            </a:r>
            <a:r>
              <a:rPr lang="ru-RU" i="1" dirty="0" err="1" smtClean="0">
                <a:solidFill>
                  <a:schemeClr val="tx1"/>
                </a:solidFill>
              </a:rPr>
              <a:t>недирективной</a:t>
            </a:r>
            <a:r>
              <a:rPr lang="ru-RU" i="1" dirty="0" smtClean="0">
                <a:solidFill>
                  <a:schemeClr val="tx1"/>
                </a:solidFill>
              </a:rPr>
              <a:t> помощи при реализации задач образовательной области «Познавательное развитие»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7" y="2673862"/>
            <a:ext cx="871538" cy="52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179" y="3661275"/>
            <a:ext cx="877826" cy="5273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7" y="4653160"/>
            <a:ext cx="874778" cy="505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6" y="5623709"/>
            <a:ext cx="859538" cy="509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7" y="1683056"/>
            <a:ext cx="868682" cy="521209"/>
          </a:xfrm>
          <a:prstGeom prst="rect">
            <a:avLst/>
          </a:prstGeom>
        </p:spPr>
      </p:pic>
      <p:sp>
        <p:nvSpPr>
          <p:cNvPr id="13" name="Текст 10"/>
          <p:cNvSpPr txBox="1">
            <a:spLocks/>
          </p:cNvSpPr>
          <p:nvPr/>
        </p:nvSpPr>
        <p:spPr>
          <a:xfrm>
            <a:off x="971600" y="2346031"/>
            <a:ext cx="7978282" cy="97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i="1" dirty="0" smtClean="0">
                <a:solidFill>
                  <a:schemeClr val="tx1"/>
                </a:solidFill>
              </a:rPr>
              <a:t>«</a:t>
            </a:r>
            <a:r>
              <a:rPr lang="ru-RU" i="1" dirty="0" smtClean="0">
                <a:solidFill>
                  <a:schemeClr val="tx1"/>
                </a:solidFill>
              </a:rPr>
              <a:t>Содержание</a:t>
            </a:r>
            <a:r>
              <a:rPr lang="ru-RU" sz="2200" i="1" dirty="0" smtClean="0">
                <a:solidFill>
                  <a:schemeClr val="tx1"/>
                </a:solidFill>
              </a:rPr>
              <a:t> и организация методической работы в условиях реализации ФГОС ДО»</a:t>
            </a:r>
            <a:endParaRPr lang="ru-RU" sz="2200" i="1" dirty="0">
              <a:solidFill>
                <a:schemeClr val="tx1"/>
              </a:solidFill>
            </a:endParaRPr>
          </a:p>
        </p:txBody>
      </p:sp>
      <p:sp>
        <p:nvSpPr>
          <p:cNvPr id="14" name="Текст 10"/>
          <p:cNvSpPr txBox="1">
            <a:spLocks/>
          </p:cNvSpPr>
          <p:nvPr/>
        </p:nvSpPr>
        <p:spPr>
          <a:xfrm>
            <a:off x="971600" y="3429000"/>
            <a:ext cx="7978282" cy="977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i="1" dirty="0" smtClean="0">
                <a:solidFill>
                  <a:schemeClr val="tx1"/>
                </a:solidFill>
              </a:rPr>
              <a:t>«Развитие профессионально-значимых компетенций педагогов ДОУ, необходимых для обеспечения эмоционального благополучия детей в соответствии с ФГОС ДО»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5" name="Текст 10"/>
          <p:cNvSpPr txBox="1">
            <a:spLocks/>
          </p:cNvSpPr>
          <p:nvPr/>
        </p:nvSpPr>
        <p:spPr>
          <a:xfrm>
            <a:off x="971600" y="4437112"/>
            <a:ext cx="7978282" cy="977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>
                <a:solidFill>
                  <a:schemeClr val="tx1"/>
                </a:solidFill>
              </a:rPr>
              <a:t>«Создание психолого-педагогических условий для реализации образовательной программы в группах раннего возраста в соответствии с ФГОС ДО»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Текст 10"/>
          <p:cNvSpPr txBox="1">
            <a:spLocks/>
          </p:cNvSpPr>
          <p:nvPr/>
        </p:nvSpPr>
        <p:spPr>
          <a:xfrm>
            <a:off x="971600" y="5229200"/>
            <a:ext cx="7978282" cy="97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i="1" dirty="0" smtClean="0">
                <a:solidFill>
                  <a:schemeClr val="tx1"/>
                </a:solidFill>
              </a:rPr>
              <a:t>«Коррекционно-развивающая работа педагога-психолога ДОУ с эмоционально-волевой сферой ребенка дошкольного возраста»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756592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Содержательные направления </a:t>
            </a:r>
          </a:p>
          <a:p>
            <a:pPr algn="ctr"/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Форума</a:t>
            </a:r>
            <a:endParaRPr lang="ru-RU" sz="4000" dirty="0"/>
          </a:p>
        </p:txBody>
      </p:sp>
      <p:sp>
        <p:nvSpPr>
          <p:cNvPr id="18" name="Овал 17"/>
          <p:cNvSpPr/>
          <p:nvPr/>
        </p:nvSpPr>
        <p:spPr>
          <a:xfrm>
            <a:off x="467544" y="1772816"/>
            <a:ext cx="246804" cy="28803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33"/>
                </a:solidFill>
              </a:rPr>
              <a:t>6</a:t>
            </a:r>
            <a:endParaRPr lang="ru-RU" sz="2400" dirty="0">
              <a:solidFill>
                <a:srgbClr val="660033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67544" y="2780928"/>
            <a:ext cx="216024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33"/>
                </a:solidFill>
              </a:rPr>
              <a:t>7</a:t>
            </a:r>
            <a:endParaRPr lang="ru-RU" sz="2400" dirty="0">
              <a:solidFill>
                <a:srgbClr val="660033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67544" y="3717032"/>
            <a:ext cx="216024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33"/>
                </a:solidFill>
              </a:rPr>
              <a:t>8</a:t>
            </a:r>
            <a:endParaRPr lang="ru-RU" sz="2400" dirty="0">
              <a:solidFill>
                <a:srgbClr val="660033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28596" y="4714884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33"/>
                </a:solidFill>
              </a:rPr>
              <a:t>9</a:t>
            </a:r>
            <a:endParaRPr lang="ru-RU" sz="2400" dirty="0">
              <a:solidFill>
                <a:srgbClr val="660033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5643578"/>
            <a:ext cx="714380" cy="571504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10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0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556826"/>
            <a:ext cx="720080" cy="586174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971600" y="1628800"/>
            <a:ext cx="7978282" cy="977521"/>
          </a:xfrm>
        </p:spPr>
        <p:txBody>
          <a:bodyPr>
            <a:normAutofit/>
          </a:bodyPr>
          <a:lstStyle/>
          <a:p>
            <a:r>
              <a:rPr lang="ru-RU" sz="2200" i="1" dirty="0" smtClean="0">
                <a:solidFill>
                  <a:schemeClr val="tx1"/>
                </a:solidFill>
              </a:rPr>
              <a:t>«</a:t>
            </a:r>
            <a:r>
              <a:rPr lang="ru-RU" i="1" dirty="0" smtClean="0">
                <a:solidFill>
                  <a:schemeClr val="tx1"/>
                </a:solidFill>
              </a:rPr>
              <a:t>Реализация модели инклюзивного образования детей с синдромом Дауна в ДОУ</a:t>
            </a:r>
            <a:r>
              <a:rPr lang="ru-RU" sz="2200" i="1" dirty="0" smtClean="0">
                <a:solidFill>
                  <a:schemeClr val="tx1"/>
                </a:solidFill>
              </a:rPr>
              <a:t>»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68960"/>
            <a:ext cx="871538" cy="522288"/>
          </a:xfrm>
        </p:spPr>
      </p:pic>
      <p:sp>
        <p:nvSpPr>
          <p:cNvPr id="13" name="Текст 10"/>
          <p:cNvSpPr txBox="1">
            <a:spLocks/>
          </p:cNvSpPr>
          <p:nvPr/>
        </p:nvSpPr>
        <p:spPr>
          <a:xfrm>
            <a:off x="971600" y="2708920"/>
            <a:ext cx="7978282" cy="97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>
                <a:solidFill>
                  <a:schemeClr val="tx1"/>
                </a:solidFill>
              </a:rPr>
              <a:t>«Разработка механизма взаимодействия дошкольного образовательного учреждения с родителями воспитанников»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900608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Содержательные направления </a:t>
            </a:r>
          </a:p>
          <a:p>
            <a:pPr algn="ctr"/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Форума</a:t>
            </a:r>
            <a:endParaRPr lang="ru-RU" sz="40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0" y="1988840"/>
            <a:ext cx="868682" cy="521209"/>
            <a:chOff x="7747" y="1683056"/>
            <a:chExt cx="868682" cy="52120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47" y="1683056"/>
              <a:ext cx="868682" cy="521209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467544" y="1772816"/>
              <a:ext cx="216024" cy="28803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660033"/>
                </a:solidFill>
              </a:endParaRPr>
            </a:p>
          </p:txBody>
        </p:sp>
      </p:grpSp>
      <p:sp>
        <p:nvSpPr>
          <p:cNvPr id="20" name="Овал 19"/>
          <p:cNvSpPr/>
          <p:nvPr/>
        </p:nvSpPr>
        <p:spPr>
          <a:xfrm>
            <a:off x="285720" y="3143248"/>
            <a:ext cx="571504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660033"/>
                </a:solidFill>
              </a:rPr>
              <a:t>12</a:t>
            </a:r>
            <a:endParaRPr lang="ru-RU" sz="1000" dirty="0">
              <a:solidFill>
                <a:srgbClr val="660033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0" y="4149080"/>
            <a:ext cx="877826" cy="527305"/>
            <a:chOff x="-12179" y="3661275"/>
            <a:chExt cx="877826" cy="52730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2179" y="3661275"/>
              <a:ext cx="877826" cy="527305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467544" y="3717032"/>
              <a:ext cx="216024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rgbClr val="660033"/>
                </a:solidFill>
              </a:endParaRPr>
            </a:p>
          </p:txBody>
        </p:sp>
      </p:grpSp>
      <p:sp>
        <p:nvSpPr>
          <p:cNvPr id="24" name="Текст 10"/>
          <p:cNvSpPr txBox="1">
            <a:spLocks/>
          </p:cNvSpPr>
          <p:nvPr/>
        </p:nvSpPr>
        <p:spPr>
          <a:xfrm>
            <a:off x="1043608" y="4005064"/>
            <a:ext cx="7978282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>
                <a:solidFill>
                  <a:schemeClr val="tx1"/>
                </a:solidFill>
              </a:rPr>
              <a:t>иные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4282" y="1928802"/>
            <a:ext cx="714380" cy="571504"/>
          </a:xfrm>
          <a:prstGeom prst="ellipse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17" name="Овал 16"/>
          <p:cNvSpPr/>
          <p:nvPr/>
        </p:nvSpPr>
        <p:spPr>
          <a:xfrm>
            <a:off x="142844" y="4071942"/>
            <a:ext cx="714380" cy="571504"/>
          </a:xfrm>
          <a:prstGeom prst="ellipse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13</a:t>
            </a:r>
            <a:endParaRPr lang="ru-RU" sz="1600" dirty="0"/>
          </a:p>
        </p:txBody>
      </p:sp>
      <p:sp>
        <p:nvSpPr>
          <p:cNvPr id="22" name="Овал 21"/>
          <p:cNvSpPr/>
          <p:nvPr/>
        </p:nvSpPr>
        <p:spPr>
          <a:xfrm>
            <a:off x="142844" y="3071810"/>
            <a:ext cx="714380" cy="571504"/>
          </a:xfrm>
          <a:prstGeom prst="ellipse">
            <a:avLst/>
          </a:prstGeom>
          <a:solidFill>
            <a:srgbClr val="FF7C80"/>
          </a:solidFill>
          <a:ln>
            <a:solidFill>
              <a:srgbClr val="FD7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9850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348" y="2133600"/>
            <a:ext cx="3733827" cy="3124200"/>
            <a:chOff x="672" y="1344"/>
            <a:chExt cx="2130" cy="1968"/>
          </a:xfrm>
        </p:grpSpPr>
        <p:sp>
          <p:nvSpPr>
            <p:cNvPr id="498691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498693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8694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9869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  <a:noFill/>
          <a:ln/>
        </p:spPr>
        <p:txBody>
          <a:bodyPr>
            <a:normAutofit/>
          </a:bodyPr>
          <a:lstStyle/>
          <a:p>
            <a:pPr lvl="0"/>
            <a:r>
              <a:rPr lang="ru-RU" sz="4000" kern="0" dirty="0" smtClean="0"/>
              <a:t>Организаторы Форума</a:t>
            </a:r>
          </a:p>
        </p:txBody>
      </p:sp>
      <p:sp>
        <p:nvSpPr>
          <p:cNvPr id="498696" name="Text Box 8"/>
          <p:cNvSpPr txBox="1">
            <a:spLocks noChangeArrowheads="1"/>
          </p:cNvSpPr>
          <p:nvPr/>
        </p:nvSpPr>
        <p:spPr bwMode="gray">
          <a:xfrm>
            <a:off x="1187624" y="3068960"/>
            <a:ext cx="2808312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Управление дошкольного образования и воспитания Администрации города Ижевска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72000" y="2133600"/>
            <a:ext cx="3786213" cy="3124200"/>
            <a:chOff x="2880" y="1344"/>
            <a:chExt cx="2177" cy="1968"/>
          </a:xfrm>
        </p:grpSpPr>
        <p:sp>
          <p:nvSpPr>
            <p:cNvPr id="498698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8699" name="Text Box 11"/>
            <p:cNvSpPr txBox="1">
              <a:spLocks noChangeArrowheads="1"/>
            </p:cNvSpPr>
            <p:nvPr/>
          </p:nvSpPr>
          <p:spPr bwMode="gray">
            <a:xfrm>
              <a:off x="3288" y="1933"/>
              <a:ext cx="1769" cy="1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Муниципальное автономное учреждение «Информационно-методический центр «Альтернатива»</a:t>
              </a:r>
              <a:endParaRPr lang="ru-RU" sz="2000" b="1" dirty="0"/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880" y="1344"/>
              <a:ext cx="498" cy="1245"/>
              <a:chOff x="2880" y="1344"/>
              <a:chExt cx="498" cy="1245"/>
            </a:xfrm>
          </p:grpSpPr>
          <p:sp>
            <p:nvSpPr>
              <p:cNvPr id="498701" name="Freeform 1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8702" name="Freeform 1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6416" y="548680"/>
            <a:ext cx="720080" cy="586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546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Специальное оформление</vt:lpstr>
      <vt:lpstr>Педагогический форум работников системы дошкольного образования  города Ижевска «Педагогический диалог»</vt:lpstr>
      <vt:lpstr>Педагогический форум</vt:lpstr>
      <vt:lpstr>Слайд 3</vt:lpstr>
      <vt:lpstr>Задачи Форума</vt:lpstr>
      <vt:lpstr>Порядок проведения Форума</vt:lpstr>
      <vt:lpstr>Слайд 6</vt:lpstr>
      <vt:lpstr>Слайд 7</vt:lpstr>
      <vt:lpstr>Слайд 8</vt:lpstr>
      <vt:lpstr>Организаторы Форума</vt:lpstr>
      <vt:lpstr>Сроки проведения Форума</vt:lpstr>
      <vt:lpstr>УЧАСТНИКИ ФОРУМА </vt:lpstr>
      <vt:lpstr>«Педагогический Олимп»</vt:lpstr>
      <vt:lpstr>«Ярмарка педагогических идей»</vt:lpstr>
      <vt:lpstr>Работа (тема) должна быть подготовлена в виде презентации опыта работы:</vt:lpstr>
      <vt:lpstr>Организационный комитет Форума</vt:lpstr>
      <vt:lpstr>Желаем успехов!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User</cp:lastModifiedBy>
  <cp:revision>121</cp:revision>
  <dcterms:created xsi:type="dcterms:W3CDTF">2009-01-08T12:15:48Z</dcterms:created>
  <dcterms:modified xsi:type="dcterms:W3CDTF">2018-03-14T12:12:08Z</dcterms:modified>
</cp:coreProperties>
</file>