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2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7A85-75BE-4842-94EB-62C6C89B294E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46C6-2C73-4F67-A6D0-C5F01C2AB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0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CD631B-9349-4EB1-BEDF-6CABD724B5C9}" type="slidenum">
              <a:rPr lang="ru-RU" smtClean="0">
                <a:latin typeface="Arial" pitchFamily="34" charset="0"/>
              </a:rPr>
              <a:pPr>
                <a:defRPr/>
              </a:pPr>
              <a:t>1</a:t>
            </a:fld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8F672-5CB8-45F6-9C03-2C5D8AFF445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857232"/>
            <a:ext cx="7772400" cy="2447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Бисероплетение для дошкольников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или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6600" i="1" dirty="0" smtClean="0">
                <a:solidFill>
                  <a:srgbClr val="C00000"/>
                </a:solidFill>
                <a:effectLst/>
                <a:latin typeface="Gabriola" pitchFamily="82" charset="0"/>
              </a:rPr>
              <a:t>Сказка своими руками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Воспитатель изодеятельности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МДОУ №79, специалист высшей квалификационной категории Саламатова Елена Юрьевна.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000132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>
                <a:solidFill>
                  <a:srgbClr val="C00000"/>
                </a:solidFill>
              </a:rPr>
              <a:t>Почему бисероплетение в детском саду?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786874" cy="47149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довольно-таки полезное во всех отношениях искусство. Изделия из бисера всегда красивы и оригинальны. Они отлично смотрятся как на детях, так и на взрослых. Это отличный подарок близким и друзьям. Не поднимется рука, чтобы его выбросить.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Материалы для бисероплетения стоят недорого.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процессе бисероплетения у детей развивается вкус, фантазия и творчество.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Ребенок учится основам счета.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Развивается мелкая моторика и точность движений.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Развитие мелкой моторики способствует развитию памяти, внимания и мышления.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Сделанное своими руками украшение ценится больше, чем покупное.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Наличие самодельных оригинальных украшений способно поднять самооценку неуверенному ребенку.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Ребенок способен плести из бисера довольно долго, и оставить в покое усталых родителей хотя бы на 15-20 минут.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Бисероплетение помогает детям выражать свои эмоции.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85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Принципы построения программы: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Процессуальная и материальная доступность;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Выполнение работы детьми самостоятельно;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Результат эстетичен и эмоционально привлекателен;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Посильный процесс изготовления – от простого  к сложному;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Ребенок самостоятельно создает нечто свое, новое, используя полученные навыки и умения.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Основные технологические приёмы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7180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Нанизывание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Рабочий конец проволоки  «усик» 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Игольчатое плетение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Петельное плетение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«Продеть в замок»</a:t>
            </a:r>
          </a:p>
          <a:p>
            <a:pPr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2772" name="Рисунок 11" descr="http://tvov.ru/tw_files2/urls_1/14/d-13424/13424_html_m1e6b55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3455988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66"/>
                </a:solidFill>
              </a:rPr>
              <a:t>Прием нанизывания.</a:t>
            </a:r>
            <a:br>
              <a:rPr lang="ru-RU" sz="3200" dirty="0" smtClean="0">
                <a:solidFill>
                  <a:srgbClr val="FF0066"/>
                </a:solidFill>
              </a:rPr>
            </a:br>
            <a:r>
              <a:rPr lang="ru-RU" sz="3200" dirty="0" smtClean="0">
                <a:solidFill>
                  <a:srgbClr val="FF0066"/>
                </a:solidFill>
              </a:rPr>
              <a:t>			</a:t>
            </a:r>
          </a:p>
        </p:txBody>
      </p:sp>
      <p:pic>
        <p:nvPicPr>
          <p:cNvPr id="33795" name="Picture 9" descr="DSCF02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575" y="2327275"/>
            <a:ext cx="5681663" cy="4054475"/>
          </a:xfrm>
          <a:effectLst>
            <a:softEdge rad="112500"/>
          </a:effectLst>
        </p:spPr>
      </p:pic>
      <p:pic>
        <p:nvPicPr>
          <p:cNvPr id="32772" name="Picture 5" descr="http://www.refsru.com/images/referats/28407/image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3686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66"/>
                </a:solidFill>
              </a:rPr>
              <a:t/>
            </a:r>
            <a:br>
              <a:rPr lang="ru-RU" sz="3200" dirty="0" smtClean="0">
                <a:solidFill>
                  <a:srgbClr val="FF0066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Прием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петельного плетения</a:t>
            </a:r>
          </a:p>
        </p:txBody>
      </p:sp>
      <p:pic>
        <p:nvPicPr>
          <p:cNvPr id="4" name="Рисунок 3" descr="C:\Users\Роман\Desktop\бисер\DSCF73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000528" cy="320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7" descr="http://rukodelnichaem.ru/wp-content/uploads/shema_petelnogo_pletenya_biserom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7"/>
            <a:ext cx="4714908" cy="3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82296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66"/>
                </a:solidFill>
              </a:rPr>
              <a:t/>
            </a:r>
            <a:br>
              <a:rPr lang="ru-RU" sz="3200" dirty="0" smtClean="0">
                <a:solidFill>
                  <a:srgbClr val="FF0066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Прием «игольчатый»</a:t>
            </a:r>
          </a:p>
        </p:txBody>
      </p:sp>
      <p:pic>
        <p:nvPicPr>
          <p:cNvPr id="35843" name="Picture 6" descr="http://rucco.ru.images.1c-bitrix-cdn.ru/upload/img-dom/3975fbedea76900f7cb722e48b044c79.jpg?144178382942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6540"/>
            <a:ext cx="3367275" cy="33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DSCF02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2928934"/>
            <a:ext cx="4497310" cy="358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Прием: «параллельное плетение».</a:t>
            </a:r>
          </a:p>
        </p:txBody>
      </p:sp>
      <p:pic>
        <p:nvPicPr>
          <p:cNvPr id="40963" name="Рисунок 5" descr="http://terra-hobby.ru/wp-content/uploads/2014/10/she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857652" cy="34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5" descr="C:\Users\Роман\Desktop\бисер\DSCF7388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810" y="2857496"/>
            <a:ext cx="4429133" cy="364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Схемы плетения ( от простого к сложному)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Роман\Desktop\бисер\DSCF737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2362199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оман\Desktop\бисер\DSCF737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429000"/>
            <a:ext cx="287181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.stranamam.ru/data/cache/2011sep/04/14/2509304_28632nothumb500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85762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Роман\Desktop\бисер\DSCF7381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357298"/>
            <a:ext cx="2357454" cy="302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Роман\Desktop\бисер\DSCF73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Пчелка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Роман\Desktop\бисер\DSCF7372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4575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Роман\Desktop\бисер\DSCF7370.JPG"/>
          <p:cNvPicPr/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357562"/>
            <a:ext cx="4357718" cy="32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оман\Desktop\бисер\DSCF7377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57166"/>
            <a:ext cx="34480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sz="quarter" idx="4294967295"/>
          </p:nvPr>
        </p:nvSpPr>
        <p:spPr>
          <a:xfrm>
            <a:off x="142875" y="857250"/>
            <a:ext cx="8858250" cy="5357813"/>
          </a:xfrm>
        </p:spPr>
        <p:txBody>
          <a:bodyPr/>
          <a:lstStyle/>
          <a:p>
            <a:pPr>
              <a:spcBef>
                <a:spcPct val="30000"/>
              </a:spcBef>
              <a:buClrTx/>
              <a:buSzTx/>
              <a:defRPr/>
            </a:pPr>
            <a:r>
              <a:rPr lang="ru-RU" sz="4000" b="1" kern="1200" dirty="0" smtClean="0">
                <a:solidFill>
                  <a:srgbClr val="C00000"/>
                </a:solidFill>
              </a:rPr>
              <a:t>  Бисероплетение</a:t>
            </a:r>
            <a:r>
              <a:rPr lang="ru-RU" sz="4000" kern="1200" dirty="0" smtClean="0"/>
              <a:t> </a:t>
            </a:r>
            <a:r>
              <a:rPr lang="ru-RU" sz="4000" kern="1200" dirty="0" smtClean="0">
                <a:solidFill>
                  <a:schemeClr val="bg2">
                    <a:lumMod val="50000"/>
                  </a:schemeClr>
                </a:solidFill>
              </a:rPr>
              <a:t>— 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вид декоративно-прикладного искусства, рукоделия; создание украшений, художественных изделий из бисера, в котором бисер является не только декоративным элементом, но и конструктивно-технологическим.</a:t>
            </a:r>
          </a:p>
          <a:p>
            <a:pPr>
              <a:spcBef>
                <a:spcPct val="30000"/>
              </a:spcBef>
              <a:buClrTx/>
              <a:buSzTx/>
              <a:defRPr/>
            </a:pPr>
            <a:endParaRPr lang="ru-RU" dirty="0" smtClean="0"/>
          </a:p>
          <a:p>
            <a:pPr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Бабочка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Роман\Desktop\бисер\DSCF73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оман\Desktop\бисер\DSCF73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928670"/>
            <a:ext cx="3124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rhivurokov.ru/kopilka/uploads/user_file_56756cf52fe78/konspiektzaniatiiapobisieroplietieniiunatiemubabochkasimvoldushi_19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143248"/>
            <a:ext cx="328610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оман\Desktop\бисер\DSCF7367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28604"/>
            <a:ext cx="259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Человек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Роман\Desktop\бисероплетение\DSCF25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3746498" cy="51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оман\Desktop\бисер\DSCF7360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5072097" cy="34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C:\Users\Роман\Desktop\бисер\DSCF734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928934"/>
            <a:ext cx="3752846" cy="36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оман\Desktop\бисер\DSCF7365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429156" cy="36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Роман\Desktop\бисер\DSCF7366.JPG"/>
          <p:cNvPicPr/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714752"/>
            <a:ext cx="49101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92869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Цветок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Роман\Desktop\бисер\DSCF7371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2600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оман\Desktop\бисер\DSCF73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642918"/>
            <a:ext cx="3524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Роман\Desktop\бисер\DSCF7380.JPG"/>
          <p:cNvPicPr/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6100765" cy="26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etskiy-sait.ru/biser/flower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2857503" cy="35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4.postila.ru/storage/5536000/5522069/f0b354a412769ea6a67f34b64f430d6f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714356"/>
            <a:ext cx="2571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Роман\Desktop\бисер\DSCF73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714620"/>
            <a:ext cx="2928958" cy="381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Снеговик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Роман\Desktop\бисер\DSCF7364.JPG"/>
          <p:cNvPicPr/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928802"/>
            <a:ext cx="3543300" cy="445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Роман\Desktop\бисер\DSCF7348.JPG"/>
          <p:cNvPicPr/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33623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оман\Desktop\бисер\DSCF73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29241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оман\Desktop\бисер\DSCF73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429000"/>
            <a:ext cx="38576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Роман\Desktop\бисер\DSCF735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14290"/>
            <a:ext cx="292895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Список литературы: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1071546"/>
            <a:ext cx="8893175" cy="505937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ru-RU" sz="1400" dirty="0" smtClean="0"/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Баскова Т.Н. «Бисер. Уроки труда в начальной школе. Методическое пособие» -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Спб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.: «Паритет», 2005.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Виноградова Е. «Бисер для детей: Игрушки и украшения». – М. : Издательство 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ЭКСМО-Пресс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Спб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, 2001.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Золотарева Е.Н. «Подарки из бисера». – 2-е изд. – М.: Айрис – пресс, 2008.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Крайнева И.Н. «Мир бисера». –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Спб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., 1999.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Куликова Л.Г., Короткова Л.Ю. «Цветы из бисера». – М., 1999.</a:t>
            </a:r>
          </a:p>
          <a:p>
            <a:pPr>
              <a:defRPr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Лындина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Ю.С. «Фигурки из бисера». – М.: «Культура и традиции», 2001.</a:t>
            </a:r>
          </a:p>
          <a:p>
            <a:pPr>
              <a:defRPr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Лындина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Ю.С. «Игрушки из бисера». – М.: «Культура и традиция», 2006.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Носырева Т.Г. «Игрушки и украшения из бисера». – М.: ООО «Издательство АСТ», 2003.</a:t>
            </a:r>
          </a:p>
          <a:p>
            <a:pPr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Фадеева Е.В. «Простые поделки из бисера». – М.: Айрис – пресс, 2008.</a:t>
            </a:r>
          </a:p>
          <a:p>
            <a:pPr>
              <a:defRPr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Рисунок 1" descr="http://www.ua.all.biz/img/ua/catalog/314530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20896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087812"/>
          </a:xfrm>
        </p:spPr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60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ketchoholic.com/uploads/old_files/10805/mg2egyptmur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571500"/>
            <a:ext cx="8569325" cy="5975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3500438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Само слово «бисер» арабского происхождения, оно образовано от слова «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бусра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». 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Самые первые изделия из бисера были изготовлены в стране сфинксов и пирамид – Египте. История его возникновения очень тесно связана с историей открытия стекла.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000108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chemeClr val="bg2">
                    <a:lumMod val="50000"/>
                  </a:schemeClr>
                </a:solidFill>
              </a:rPr>
              <a:t>Родина бисера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42955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Древняя легенда так рассказывает об этом: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571612"/>
            <a:ext cx="8215370" cy="4708525"/>
          </a:xfrm>
        </p:spPr>
        <p:txBody>
          <a:bodyPr>
            <a:normAutofit fontScale="77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Много-много лет тому назад купцы из Финикии отправились в Африку, чтобы купить там очень ценный и дорогой товар – природную соду. Сторговавшись, они отправились домой по Средиземному морю. Путь был долгим и тяжелым. Однажды они высадились на ночлег на пустынный берег. Ни камней, ни растительности не было на этом берегу. Чтобы приготовить себе ужин, купцы развели костер и обложили его вокруг крупными кусками соды. Костер тлел всю ночь. Проснувшись рано утром, купцы разворошили золу, и увидели великолепный слиток, который поразил их воображение. Слиток был прозрачен и чист, как родниковая вода, к тому же он был очень твердым. Этот слиток оказался стеклом. Со временем люди научились изготовлять из стекла круглые бусинки – кружочки со специальным сквозным отверстием для продевания нити. Именно так и появился бисер.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ktinoya.ru/index.php?format=raw&amp;id=3556&amp;option=com_joomgallery&amp;type=img&amp;view=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4143375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2197894"/>
            <a:ext cx="4143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Идея массового изготовления бисера в России принадлежит М.Ю. Ломоносову, который в 1754 году в г. Усть - Рудицах организовал первую фабрику по изготовлению бисера. </a:t>
            </a:r>
          </a:p>
          <a:p>
            <a:pPr>
              <a:defRPr/>
            </a:pPr>
            <a:endParaRPr lang="ru-RU" sz="28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 началом научно-технической революции, с появлением новых материалов и тканей интерес к бисеру ослаб.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Но все новое это забытое старое, и в наше время интерес к изделиям из бисера снова стал набирать обороты, усовершенствовались многие существовавшие технологии и появились новые – изготовление изделий на проволочной основе.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Поделки из бисера для начинающи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357438"/>
            <a:ext cx="38036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ped-kopilka.ru/upload/blogs/12695_221bf03e587664a7087ab85a8100b68b.jpg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2357438"/>
            <a:ext cx="4130675" cy="413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0.infourok.ru/images/doc/253/257879/img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704138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809/000301c0-296b7cf1/img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31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Использование техники бисероплетения в развитии творчества и сенсомоторных способностей детей дошкольного возраста на современном этапе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Роман\Desktop\бисер\DSCF73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786058"/>
            <a:ext cx="5280132" cy="395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647</Words>
  <Application>Microsoft Office PowerPoint</Application>
  <PresentationFormat>Экран (4:3)</PresentationFormat>
  <Paragraphs>60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Бисероплетение для дошкольников или  Сказка своими руками</vt:lpstr>
      <vt:lpstr>Презентация PowerPoint</vt:lpstr>
      <vt:lpstr>Презентация PowerPoint</vt:lpstr>
      <vt:lpstr>Древняя легенда так рассказывает об этом: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бисероплетение в детском саду? </vt:lpstr>
      <vt:lpstr>Презентация PowerPoint</vt:lpstr>
      <vt:lpstr>Основные технологические приёмы</vt:lpstr>
      <vt:lpstr>Прием нанизывания.    </vt:lpstr>
      <vt:lpstr> Прием  петельного плетения</vt:lpstr>
      <vt:lpstr> Прием «игольчатый»</vt:lpstr>
      <vt:lpstr>Прием: «параллельное плетение».</vt:lpstr>
      <vt:lpstr>Схемы плетения ( от простого к сложному)</vt:lpstr>
      <vt:lpstr>Пчелка</vt:lpstr>
      <vt:lpstr>Презентация PowerPoint</vt:lpstr>
      <vt:lpstr>Бабочка</vt:lpstr>
      <vt:lpstr>Человек</vt:lpstr>
      <vt:lpstr>Презентация PowerPoint</vt:lpstr>
      <vt:lpstr>Презентация PowerPoint</vt:lpstr>
      <vt:lpstr>Цветок</vt:lpstr>
      <vt:lpstr>Презентация PowerPoint</vt:lpstr>
      <vt:lpstr>Снеговик</vt:lpstr>
      <vt:lpstr>Презентация PowerPoint</vt:lpstr>
      <vt:lpstr>Список литературы: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Бисероплетение для дошкольников или  Сказка своими руками</dc:title>
  <dc:creator>Роман</dc:creator>
  <cp:lastModifiedBy>Русанова Екатерина</cp:lastModifiedBy>
  <cp:revision>17</cp:revision>
  <dcterms:created xsi:type="dcterms:W3CDTF">2018-03-20T18:50:22Z</dcterms:created>
  <dcterms:modified xsi:type="dcterms:W3CDTF">2018-03-21T07:17:12Z</dcterms:modified>
</cp:coreProperties>
</file>