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3"/>
  </p:notesMasterIdLst>
  <p:handoutMasterIdLst>
    <p:handoutMasterId r:id="rId34"/>
  </p:handoutMasterIdLst>
  <p:sldIdLst>
    <p:sldId id="256" r:id="rId4"/>
    <p:sldId id="271" r:id="rId5"/>
    <p:sldId id="292" r:id="rId6"/>
    <p:sldId id="270" r:id="rId7"/>
    <p:sldId id="264" r:id="rId8"/>
    <p:sldId id="265" r:id="rId9"/>
    <p:sldId id="293" r:id="rId10"/>
    <p:sldId id="295" r:id="rId11"/>
    <p:sldId id="321" r:id="rId12"/>
    <p:sldId id="294" r:id="rId13"/>
    <p:sldId id="322" r:id="rId14"/>
    <p:sldId id="297" r:id="rId15"/>
    <p:sldId id="296" r:id="rId16"/>
    <p:sldId id="298" r:id="rId17"/>
    <p:sldId id="291" r:id="rId18"/>
    <p:sldId id="290" r:id="rId19"/>
    <p:sldId id="262" r:id="rId20"/>
    <p:sldId id="268" r:id="rId21"/>
    <p:sldId id="257" r:id="rId22"/>
    <p:sldId id="275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63" r:id="rId31"/>
    <p:sldId id="266" r:id="rId32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28B"/>
    <a:srgbClr val="EC2F63"/>
    <a:srgbClr val="E1F4FC"/>
    <a:srgbClr val="00359E"/>
    <a:srgbClr val="F8FCFE"/>
    <a:srgbClr val="00B8D0"/>
    <a:srgbClr val="FF6600"/>
    <a:srgbClr val="D5EAFF"/>
    <a:srgbClr val="A7D3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1B74E-71C4-4E92-BA4B-74388AA2A999}" type="doc">
      <dgm:prSet loTypeId="urn:microsoft.com/office/officeart/2005/8/layout/chevron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5C9B92-9E91-49BD-BAA3-CC4D77C92ACE}">
      <dgm:prSet phldrT="[Текст]"/>
      <dgm:spPr>
        <a:xfrm rot="5400000">
          <a:off x="-279591" y="282623"/>
          <a:ext cx="1863945" cy="1304762"/>
        </a:xfrm>
      </dgm:spPr>
      <dgm:t>
        <a:bodyPr/>
        <a:lstStyle/>
        <a:p>
          <a:endParaRPr lang="ru-RU" dirty="0">
            <a:solidFill>
              <a:schemeClr val="accent1">
                <a:lumMod val="75000"/>
              </a:schemeClr>
            </a:solidFill>
            <a:latin typeface="Calibri"/>
            <a:ea typeface="+mn-ea"/>
            <a:cs typeface="+mn-cs"/>
          </a:endParaRPr>
        </a:p>
      </dgm:t>
    </dgm:pt>
    <dgm:pt modelId="{09E4CDAC-D57F-4E4B-B0C4-1EB2216A158C}" type="parTrans" cxnId="{CB6392AF-93B2-4A40-AA84-640A7552F11D}">
      <dgm:prSet/>
      <dgm:spPr/>
      <dgm:t>
        <a:bodyPr/>
        <a:lstStyle/>
        <a:p>
          <a:endParaRPr lang="ru-RU"/>
        </a:p>
      </dgm:t>
    </dgm:pt>
    <dgm:pt modelId="{66AC0359-46D6-4600-AB10-4FD6496BDB15}" type="sibTrans" cxnId="{CB6392AF-93B2-4A40-AA84-640A7552F11D}">
      <dgm:prSet/>
      <dgm:spPr/>
      <dgm:t>
        <a:bodyPr/>
        <a:lstStyle/>
        <a:p>
          <a:endParaRPr lang="ru-RU"/>
        </a:p>
      </dgm:t>
    </dgm:pt>
    <dgm:pt modelId="{4071D0EF-621D-4984-8080-1E8C886A4255}">
      <dgm:prSet phldrT="[Текст]" custT="1"/>
      <dgm:spPr>
        <a:xfrm rot="5400000">
          <a:off x="4475754" y="-3167960"/>
          <a:ext cx="1211564" cy="7553549"/>
        </a:xfrm>
      </dgm:spPr>
      <dgm:t>
        <a:bodyPr/>
        <a:lstStyle/>
        <a:p>
          <a:r>
            <a:rPr lang="ru-RU" sz="2400" kern="1200" dirty="0">
              <a:solidFill>
                <a:srgbClr val="2F428B"/>
              </a:solidFill>
              <a:latin typeface="Days" pitchFamily="50" charset="0"/>
              <a:ea typeface="+mn-ea"/>
              <a:cs typeface="+mn-cs"/>
            </a:rPr>
            <a:t>разработка</a:t>
          </a:r>
        </a:p>
      </dgm:t>
    </dgm:pt>
    <dgm:pt modelId="{9CF36270-1CB5-4496-A3F4-1ED4C7A7024D}" type="parTrans" cxnId="{985B5449-24CA-4F4A-82F1-F685CB7F90B2}">
      <dgm:prSet/>
      <dgm:spPr/>
      <dgm:t>
        <a:bodyPr/>
        <a:lstStyle/>
        <a:p>
          <a:endParaRPr lang="ru-RU"/>
        </a:p>
      </dgm:t>
    </dgm:pt>
    <dgm:pt modelId="{6AC21870-74BB-4283-BDC2-5679EF9E15C2}" type="sibTrans" cxnId="{985B5449-24CA-4F4A-82F1-F685CB7F90B2}">
      <dgm:prSet/>
      <dgm:spPr/>
      <dgm:t>
        <a:bodyPr/>
        <a:lstStyle/>
        <a:p>
          <a:endParaRPr lang="ru-RU"/>
        </a:p>
      </dgm:t>
    </dgm:pt>
    <dgm:pt modelId="{AE27AA16-8EDC-4DD6-919D-D0DAE9FFC3A9}">
      <dgm:prSet phldrT="[Текст]"/>
      <dgm:spPr>
        <a:xfrm rot="5400000">
          <a:off x="-279591" y="1955105"/>
          <a:ext cx="1863945" cy="1304762"/>
        </a:xfrm>
      </dgm:spPr>
      <dgm:t>
        <a:bodyPr/>
        <a:lstStyle/>
        <a:p>
          <a:endParaRPr lang="ru-RU" dirty="0">
            <a:solidFill>
              <a:schemeClr val="accent1">
                <a:lumMod val="75000"/>
              </a:schemeClr>
            </a:solidFill>
            <a:latin typeface="Calibri"/>
            <a:ea typeface="+mn-ea"/>
            <a:cs typeface="+mn-cs"/>
          </a:endParaRPr>
        </a:p>
      </dgm:t>
    </dgm:pt>
    <dgm:pt modelId="{80F3EAFE-E57D-424B-B8BB-BB082A4273D6}" type="parTrans" cxnId="{C8A9116F-B03D-4BAE-9520-0BE844AE5817}">
      <dgm:prSet/>
      <dgm:spPr/>
      <dgm:t>
        <a:bodyPr/>
        <a:lstStyle/>
        <a:p>
          <a:endParaRPr lang="ru-RU"/>
        </a:p>
      </dgm:t>
    </dgm:pt>
    <dgm:pt modelId="{8EB8096B-43EB-42E0-849F-E9703B46D717}" type="sibTrans" cxnId="{C8A9116F-B03D-4BAE-9520-0BE844AE5817}">
      <dgm:prSet/>
      <dgm:spPr/>
      <dgm:t>
        <a:bodyPr/>
        <a:lstStyle/>
        <a:p>
          <a:endParaRPr lang="ru-RU"/>
        </a:p>
      </dgm:t>
    </dgm:pt>
    <dgm:pt modelId="{9AE37D67-AB2F-4908-991D-6D744BB2E9DF}">
      <dgm:prSet custT="1"/>
      <dgm:spPr/>
      <dgm:t>
        <a:bodyPr/>
        <a:lstStyle/>
        <a:p>
          <a:r>
            <a:rPr lang="ru-RU" sz="2400" kern="1200" dirty="0">
              <a:solidFill>
                <a:srgbClr val="2F428B"/>
              </a:solidFill>
              <a:latin typeface="Days" pitchFamily="50" charset="0"/>
              <a:ea typeface="+mn-ea"/>
              <a:cs typeface="+mn-cs"/>
            </a:rPr>
            <a:t>апробация</a:t>
          </a:r>
        </a:p>
      </dgm:t>
    </dgm:pt>
    <dgm:pt modelId="{9C18357C-84C3-4505-A838-D4B773DC1888}" type="parTrans" cxnId="{F15B07E9-49E6-4C1F-8D42-550AA9F63963}">
      <dgm:prSet/>
      <dgm:spPr/>
      <dgm:t>
        <a:bodyPr/>
        <a:lstStyle/>
        <a:p>
          <a:endParaRPr lang="ru-RU"/>
        </a:p>
      </dgm:t>
    </dgm:pt>
    <dgm:pt modelId="{C1005261-9AD1-4EF3-83CB-2B7AF1E5D3F2}" type="sibTrans" cxnId="{F15B07E9-49E6-4C1F-8D42-550AA9F63963}">
      <dgm:prSet/>
      <dgm:spPr/>
      <dgm:t>
        <a:bodyPr/>
        <a:lstStyle/>
        <a:p>
          <a:endParaRPr lang="ru-RU"/>
        </a:p>
      </dgm:t>
    </dgm:pt>
    <dgm:pt modelId="{D74A04E9-E147-42A1-A20A-6096AE49AA1D}">
      <dgm:prSet/>
      <dgm:spPr/>
      <dgm:t>
        <a:bodyPr/>
        <a:lstStyle/>
        <a:p>
          <a:endParaRPr lang="ru-RU" dirty="0">
            <a:solidFill>
              <a:schemeClr val="accent1">
                <a:lumMod val="75000"/>
              </a:schemeClr>
            </a:solidFill>
          </a:endParaRPr>
        </a:p>
      </dgm:t>
    </dgm:pt>
    <dgm:pt modelId="{DCF49976-332C-4489-B3A6-1DC785E7C3EF}" type="parTrans" cxnId="{4FB732E2-DF3C-40C4-B593-45885B2854F1}">
      <dgm:prSet/>
      <dgm:spPr/>
      <dgm:t>
        <a:bodyPr/>
        <a:lstStyle/>
        <a:p>
          <a:endParaRPr lang="ru-RU"/>
        </a:p>
      </dgm:t>
    </dgm:pt>
    <dgm:pt modelId="{D8B98F3A-5F3F-40D3-90B8-8EEC43AE0B84}" type="sibTrans" cxnId="{4FB732E2-DF3C-40C4-B593-45885B2854F1}">
      <dgm:prSet/>
      <dgm:spPr/>
      <dgm:t>
        <a:bodyPr/>
        <a:lstStyle/>
        <a:p>
          <a:endParaRPr lang="ru-RU"/>
        </a:p>
      </dgm:t>
    </dgm:pt>
    <dgm:pt modelId="{05F7EAE8-235A-4CF1-9829-8228E6EDCA6F}">
      <dgm:prSet custT="1"/>
      <dgm:spPr/>
      <dgm:t>
        <a:bodyPr/>
        <a:lstStyle/>
        <a:p>
          <a:r>
            <a:rPr lang="ru-RU" sz="2400" kern="1200" dirty="0">
              <a:solidFill>
                <a:srgbClr val="2F428B"/>
              </a:solidFill>
              <a:latin typeface="Days" pitchFamily="50" charset="0"/>
              <a:ea typeface="+mn-ea"/>
              <a:cs typeface="+mn-cs"/>
            </a:rPr>
            <a:t>диссеминация </a:t>
          </a:r>
          <a:r>
            <a:rPr lang="ru-RU" sz="4600" kern="1200" dirty="0">
              <a:solidFill>
                <a:schemeClr val="accent1">
                  <a:lumMod val="50000"/>
                </a:schemeClr>
              </a:solidFill>
            </a:rPr>
            <a:t> </a:t>
          </a:r>
        </a:p>
      </dgm:t>
    </dgm:pt>
    <dgm:pt modelId="{08EE33AB-AF6E-4564-AD19-8646A2B4A10D}" type="parTrans" cxnId="{51583E86-6519-47C7-A059-7F6F595BCBFD}">
      <dgm:prSet/>
      <dgm:spPr/>
      <dgm:t>
        <a:bodyPr/>
        <a:lstStyle/>
        <a:p>
          <a:endParaRPr lang="ru-RU"/>
        </a:p>
      </dgm:t>
    </dgm:pt>
    <dgm:pt modelId="{D1299391-E06E-4705-85A0-763187C37A49}" type="sibTrans" cxnId="{51583E86-6519-47C7-A059-7F6F595BCBFD}">
      <dgm:prSet/>
      <dgm:spPr/>
      <dgm:t>
        <a:bodyPr/>
        <a:lstStyle/>
        <a:p>
          <a:endParaRPr lang="ru-RU"/>
        </a:p>
      </dgm:t>
    </dgm:pt>
    <dgm:pt modelId="{919AAA59-2A60-4CAC-A1C2-FD3ACECD86A7}" type="pres">
      <dgm:prSet presAssocID="{16C1B74E-71C4-4E92-BA4B-74388AA2A9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F4A2CF-CB8D-497C-8BBF-7C277E7D22AF}" type="pres">
      <dgm:prSet presAssocID="{585C9B92-9E91-49BD-BAA3-CC4D77C92ACE}" presName="composite" presStyleCnt="0"/>
      <dgm:spPr/>
    </dgm:pt>
    <dgm:pt modelId="{CED3B30F-119E-4C6B-AF2C-B1349DA407A5}" type="pres">
      <dgm:prSet presAssocID="{585C9B92-9E91-49BD-BAA3-CC4D77C92ACE}" presName="parentText" presStyleLbl="alignNode1" presStyleIdx="0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B9974961-0FA2-4657-807D-6EDB28A0F5D2}" type="pres">
      <dgm:prSet presAssocID="{585C9B92-9E91-49BD-BAA3-CC4D77C92ACE}" presName="descendantText" presStyleLbl="alignAcc1" presStyleIdx="0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6D81ABDA-4B4F-455E-96F4-C38FB516F576}" type="pres">
      <dgm:prSet presAssocID="{66AC0359-46D6-4600-AB10-4FD6496BDB15}" presName="sp" presStyleCnt="0"/>
      <dgm:spPr/>
    </dgm:pt>
    <dgm:pt modelId="{B08D1A1E-FA89-480F-80DF-AFBF059157A9}" type="pres">
      <dgm:prSet presAssocID="{AE27AA16-8EDC-4DD6-919D-D0DAE9FFC3A9}" presName="composite" presStyleCnt="0"/>
      <dgm:spPr/>
    </dgm:pt>
    <dgm:pt modelId="{4FC33939-84AD-4C74-9F52-41BA96F2C5C5}" type="pres">
      <dgm:prSet presAssocID="{AE27AA16-8EDC-4DD6-919D-D0DAE9FFC3A9}" presName="parentText" presStyleLbl="alignNode1" presStyleIdx="1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D76CD247-074C-44E4-AFD3-0B4AB496E2A3}" type="pres">
      <dgm:prSet presAssocID="{AE27AA16-8EDC-4DD6-919D-D0DAE9FFC3A9}" presName="descendantText" presStyleLbl="alignAcc1" presStyleIdx="1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5FC90FB7-7B85-45C0-96C7-01CA7FF47DC9}" type="pres">
      <dgm:prSet presAssocID="{8EB8096B-43EB-42E0-849F-E9703B46D717}" presName="sp" presStyleCnt="0"/>
      <dgm:spPr/>
    </dgm:pt>
    <dgm:pt modelId="{BAE9CEF9-5968-425A-9524-554F473A08BD}" type="pres">
      <dgm:prSet presAssocID="{D74A04E9-E147-42A1-A20A-6096AE49AA1D}" presName="composite" presStyleCnt="0"/>
      <dgm:spPr/>
    </dgm:pt>
    <dgm:pt modelId="{364DD2CC-CCBC-4CCD-A79D-727D8B895BE3}" type="pres">
      <dgm:prSet presAssocID="{D74A04E9-E147-42A1-A20A-6096AE49AA1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C553E-BCA1-48D8-B52D-E8AE91EB3AB0}" type="pres">
      <dgm:prSet presAssocID="{D74A04E9-E147-42A1-A20A-6096AE49AA1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77C1CD-9729-49FA-9B9F-2DD1FE1F4269}" type="presOf" srcId="{585C9B92-9E91-49BD-BAA3-CC4D77C92ACE}" destId="{CED3B30F-119E-4C6B-AF2C-B1349DA407A5}" srcOrd="0" destOrd="0" presId="urn:microsoft.com/office/officeart/2005/8/layout/chevron2"/>
    <dgm:cxn modelId="{1444E0FC-53A2-4DF4-A536-9F2720CE69A5}" type="presOf" srcId="{D74A04E9-E147-42A1-A20A-6096AE49AA1D}" destId="{364DD2CC-CCBC-4CCD-A79D-727D8B895BE3}" srcOrd="0" destOrd="0" presId="urn:microsoft.com/office/officeart/2005/8/layout/chevron2"/>
    <dgm:cxn modelId="{4FB732E2-DF3C-40C4-B593-45885B2854F1}" srcId="{16C1B74E-71C4-4E92-BA4B-74388AA2A999}" destId="{D74A04E9-E147-42A1-A20A-6096AE49AA1D}" srcOrd="2" destOrd="0" parTransId="{DCF49976-332C-4489-B3A6-1DC785E7C3EF}" sibTransId="{D8B98F3A-5F3F-40D3-90B8-8EEC43AE0B84}"/>
    <dgm:cxn modelId="{C8A9116F-B03D-4BAE-9520-0BE844AE5817}" srcId="{16C1B74E-71C4-4E92-BA4B-74388AA2A999}" destId="{AE27AA16-8EDC-4DD6-919D-D0DAE9FFC3A9}" srcOrd="1" destOrd="0" parTransId="{80F3EAFE-E57D-424B-B8BB-BB082A4273D6}" sibTransId="{8EB8096B-43EB-42E0-849F-E9703B46D717}"/>
    <dgm:cxn modelId="{51583E86-6519-47C7-A059-7F6F595BCBFD}" srcId="{D74A04E9-E147-42A1-A20A-6096AE49AA1D}" destId="{05F7EAE8-235A-4CF1-9829-8228E6EDCA6F}" srcOrd="0" destOrd="0" parTransId="{08EE33AB-AF6E-4564-AD19-8646A2B4A10D}" sibTransId="{D1299391-E06E-4705-85A0-763187C37A49}"/>
    <dgm:cxn modelId="{744C1D62-8B97-41AD-A56B-4DD1CFC836F7}" type="presOf" srcId="{9AE37D67-AB2F-4908-991D-6D744BB2E9DF}" destId="{D76CD247-074C-44E4-AFD3-0B4AB496E2A3}" srcOrd="0" destOrd="0" presId="urn:microsoft.com/office/officeart/2005/8/layout/chevron2"/>
    <dgm:cxn modelId="{A3D87CEA-6DEC-438C-8B95-656665772A46}" type="presOf" srcId="{16C1B74E-71C4-4E92-BA4B-74388AA2A999}" destId="{919AAA59-2A60-4CAC-A1C2-FD3ACECD86A7}" srcOrd="0" destOrd="0" presId="urn:microsoft.com/office/officeart/2005/8/layout/chevron2"/>
    <dgm:cxn modelId="{C369435D-A383-4916-AE7E-521CDEDAE01C}" type="presOf" srcId="{05F7EAE8-235A-4CF1-9829-8228E6EDCA6F}" destId="{60DC553E-BCA1-48D8-B52D-E8AE91EB3AB0}" srcOrd="0" destOrd="0" presId="urn:microsoft.com/office/officeart/2005/8/layout/chevron2"/>
    <dgm:cxn modelId="{CB6392AF-93B2-4A40-AA84-640A7552F11D}" srcId="{16C1B74E-71C4-4E92-BA4B-74388AA2A999}" destId="{585C9B92-9E91-49BD-BAA3-CC4D77C92ACE}" srcOrd="0" destOrd="0" parTransId="{09E4CDAC-D57F-4E4B-B0C4-1EB2216A158C}" sibTransId="{66AC0359-46D6-4600-AB10-4FD6496BDB15}"/>
    <dgm:cxn modelId="{F15B07E9-49E6-4C1F-8D42-550AA9F63963}" srcId="{AE27AA16-8EDC-4DD6-919D-D0DAE9FFC3A9}" destId="{9AE37D67-AB2F-4908-991D-6D744BB2E9DF}" srcOrd="0" destOrd="0" parTransId="{9C18357C-84C3-4505-A838-D4B773DC1888}" sibTransId="{C1005261-9AD1-4EF3-83CB-2B7AF1E5D3F2}"/>
    <dgm:cxn modelId="{2AEF143D-F78C-4C9D-97A5-7F69B98CDEFC}" type="presOf" srcId="{AE27AA16-8EDC-4DD6-919D-D0DAE9FFC3A9}" destId="{4FC33939-84AD-4C74-9F52-41BA96F2C5C5}" srcOrd="0" destOrd="0" presId="urn:microsoft.com/office/officeart/2005/8/layout/chevron2"/>
    <dgm:cxn modelId="{985B5449-24CA-4F4A-82F1-F685CB7F90B2}" srcId="{585C9B92-9E91-49BD-BAA3-CC4D77C92ACE}" destId="{4071D0EF-621D-4984-8080-1E8C886A4255}" srcOrd="0" destOrd="0" parTransId="{9CF36270-1CB5-4496-A3F4-1ED4C7A7024D}" sibTransId="{6AC21870-74BB-4283-BDC2-5679EF9E15C2}"/>
    <dgm:cxn modelId="{DF0E0088-3C10-479D-9794-198637361E74}" type="presOf" srcId="{4071D0EF-621D-4984-8080-1E8C886A4255}" destId="{B9974961-0FA2-4657-807D-6EDB28A0F5D2}" srcOrd="0" destOrd="0" presId="urn:microsoft.com/office/officeart/2005/8/layout/chevron2"/>
    <dgm:cxn modelId="{23C36E09-F736-4273-A8F8-EAE089515211}" type="presParOf" srcId="{919AAA59-2A60-4CAC-A1C2-FD3ACECD86A7}" destId="{F0F4A2CF-CB8D-497C-8BBF-7C277E7D22AF}" srcOrd="0" destOrd="0" presId="urn:microsoft.com/office/officeart/2005/8/layout/chevron2"/>
    <dgm:cxn modelId="{BA88F947-7025-4DBC-B20C-EAA9FEBA6C85}" type="presParOf" srcId="{F0F4A2CF-CB8D-497C-8BBF-7C277E7D22AF}" destId="{CED3B30F-119E-4C6B-AF2C-B1349DA407A5}" srcOrd="0" destOrd="0" presId="urn:microsoft.com/office/officeart/2005/8/layout/chevron2"/>
    <dgm:cxn modelId="{F6D53F80-DF3A-4224-A375-29CE2F20E46C}" type="presParOf" srcId="{F0F4A2CF-CB8D-497C-8BBF-7C277E7D22AF}" destId="{B9974961-0FA2-4657-807D-6EDB28A0F5D2}" srcOrd="1" destOrd="0" presId="urn:microsoft.com/office/officeart/2005/8/layout/chevron2"/>
    <dgm:cxn modelId="{38C38776-528D-4F51-9BA3-4A795875FAE6}" type="presParOf" srcId="{919AAA59-2A60-4CAC-A1C2-FD3ACECD86A7}" destId="{6D81ABDA-4B4F-455E-96F4-C38FB516F576}" srcOrd="1" destOrd="0" presId="urn:microsoft.com/office/officeart/2005/8/layout/chevron2"/>
    <dgm:cxn modelId="{ED4569ED-7D53-4C99-8F20-B2C8E478EAFA}" type="presParOf" srcId="{919AAA59-2A60-4CAC-A1C2-FD3ACECD86A7}" destId="{B08D1A1E-FA89-480F-80DF-AFBF059157A9}" srcOrd="2" destOrd="0" presId="urn:microsoft.com/office/officeart/2005/8/layout/chevron2"/>
    <dgm:cxn modelId="{87FFF3BE-62E0-4141-A1EE-E9D6F3A3E91D}" type="presParOf" srcId="{B08D1A1E-FA89-480F-80DF-AFBF059157A9}" destId="{4FC33939-84AD-4C74-9F52-41BA96F2C5C5}" srcOrd="0" destOrd="0" presId="urn:microsoft.com/office/officeart/2005/8/layout/chevron2"/>
    <dgm:cxn modelId="{5E411972-A849-44CF-AA30-620BEFE04A49}" type="presParOf" srcId="{B08D1A1E-FA89-480F-80DF-AFBF059157A9}" destId="{D76CD247-074C-44E4-AFD3-0B4AB496E2A3}" srcOrd="1" destOrd="0" presId="urn:microsoft.com/office/officeart/2005/8/layout/chevron2"/>
    <dgm:cxn modelId="{941F4569-9CC2-46B9-B30F-6D27F0F15399}" type="presParOf" srcId="{919AAA59-2A60-4CAC-A1C2-FD3ACECD86A7}" destId="{5FC90FB7-7B85-45C0-96C7-01CA7FF47DC9}" srcOrd="3" destOrd="0" presId="urn:microsoft.com/office/officeart/2005/8/layout/chevron2"/>
    <dgm:cxn modelId="{74F73E86-D437-46B9-944E-C68400899E2E}" type="presParOf" srcId="{919AAA59-2A60-4CAC-A1C2-FD3ACECD86A7}" destId="{BAE9CEF9-5968-425A-9524-554F473A08BD}" srcOrd="4" destOrd="0" presId="urn:microsoft.com/office/officeart/2005/8/layout/chevron2"/>
    <dgm:cxn modelId="{A1D6C3D2-A147-41E8-8DCE-580742B1463D}" type="presParOf" srcId="{BAE9CEF9-5968-425A-9524-554F473A08BD}" destId="{364DD2CC-CCBC-4CCD-A79D-727D8B895BE3}" srcOrd="0" destOrd="0" presId="urn:microsoft.com/office/officeart/2005/8/layout/chevron2"/>
    <dgm:cxn modelId="{40BB2875-A457-48AF-9D5E-F6AF720EA493}" type="presParOf" srcId="{BAE9CEF9-5968-425A-9524-554F473A08BD}" destId="{60DC553E-BCA1-48D8-B52D-E8AE91EB3AB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A71207-7381-4231-99D0-D726BA13667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D898A9-A10F-45C2-9936-999E0C036775}">
      <dgm:prSet phldrT="[Текст]" custT="1"/>
      <dgm:spPr>
        <a:xfrm>
          <a:off x="4491332" y="2059"/>
          <a:ext cx="1161530" cy="754994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Заявка ОУ</a:t>
          </a:r>
        </a:p>
      </dgm:t>
    </dgm:pt>
    <dgm:pt modelId="{9AB78F4B-FFA7-432D-9F48-B00E3B8F61EE}" type="parTrans" cxnId="{CBFCE5F8-F130-47A9-AF45-81FC999A8330}">
      <dgm:prSet/>
      <dgm:spPr/>
      <dgm:t>
        <a:bodyPr/>
        <a:lstStyle/>
        <a:p>
          <a:endParaRPr lang="ru-RU"/>
        </a:p>
      </dgm:t>
    </dgm:pt>
    <dgm:pt modelId="{01E9980C-689F-495E-A047-508C4B9E96FA}" type="sibTrans" cxnId="{CBFCE5F8-F130-47A9-AF45-81FC999A8330}">
      <dgm:prSet/>
      <dgm:spPr>
        <a:xfrm>
          <a:off x="2451270" y="379556"/>
          <a:ext cx="5241654" cy="5241654"/>
        </a:xfrm>
        <a:custGeom>
          <a:avLst/>
          <a:gdLst/>
          <a:ahLst/>
          <a:cxnLst/>
          <a:rect l="0" t="0" r="0" b="0"/>
          <a:pathLst>
            <a:path>
              <a:moveTo>
                <a:pt x="3367724" y="108680"/>
              </a:moveTo>
              <a:arcTo wR="2620827" hR="2620827" stAng="17193478" swAng="681032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ru-RU"/>
        </a:p>
      </dgm:t>
    </dgm:pt>
    <dgm:pt modelId="{438E90E1-3540-4D70-9B17-ABB5562BC202}">
      <dgm:prSet phldrT="[Текст]" custT="1"/>
      <dgm:spPr>
        <a:xfrm>
          <a:off x="7112160" y="2622886"/>
          <a:ext cx="1161530" cy="754994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Приказ УО (Центр)</a:t>
          </a:r>
        </a:p>
      </dgm:t>
    </dgm:pt>
    <dgm:pt modelId="{7976A246-6EBC-459D-ABAF-645812815684}" type="parTrans" cxnId="{513F51A8-61DE-4432-9BF6-3BF45B3C4314}">
      <dgm:prSet/>
      <dgm:spPr/>
      <dgm:t>
        <a:bodyPr/>
        <a:lstStyle/>
        <a:p>
          <a:endParaRPr lang="ru-RU"/>
        </a:p>
      </dgm:t>
    </dgm:pt>
    <dgm:pt modelId="{03F19B33-40E5-48F1-ADF0-991C8AC42BDC}" type="sibTrans" cxnId="{513F51A8-61DE-4432-9BF6-3BF45B3C4314}">
      <dgm:prSet/>
      <dgm:spPr>
        <a:xfrm>
          <a:off x="2451270" y="379556"/>
          <a:ext cx="5241654" cy="5241654"/>
        </a:xfrm>
        <a:custGeom>
          <a:avLst/>
          <a:gdLst/>
          <a:ahLst/>
          <a:cxnLst/>
          <a:rect l="0" t="0" r="0" b="0"/>
          <a:pathLst>
            <a:path>
              <a:moveTo>
                <a:pt x="5169939" y="3229732"/>
              </a:moveTo>
              <a:arcTo wR="2620827" hR="2620827" stAng="806068" swAng="940856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ru-RU"/>
        </a:p>
      </dgm:t>
    </dgm:pt>
    <dgm:pt modelId="{38458F96-D691-4BFD-8712-134A9D763D9A}">
      <dgm:prSet phldrT="[Текст]" custT="1"/>
      <dgm:spPr>
        <a:xfrm>
          <a:off x="6344537" y="4476091"/>
          <a:ext cx="1161530" cy="754994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Деятельность по плану  (</a:t>
          </a:r>
          <a:r>
            <a:rPr lang="ru-RU" sz="1200" b="1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Центр+ОУ</a:t>
          </a:r>
          <a:r>
            <a:rPr lang="ru-RU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)</a:t>
          </a:r>
        </a:p>
      </dgm:t>
    </dgm:pt>
    <dgm:pt modelId="{320897B0-8604-4B1E-8FDC-F1EA768C22FD}" type="parTrans" cxnId="{C7A240AE-A918-49F7-8398-21609FFD447E}">
      <dgm:prSet/>
      <dgm:spPr/>
      <dgm:t>
        <a:bodyPr/>
        <a:lstStyle/>
        <a:p>
          <a:endParaRPr lang="ru-RU"/>
        </a:p>
      </dgm:t>
    </dgm:pt>
    <dgm:pt modelId="{4F06AB66-92A6-4A68-B687-D1145ED2E8A3}" type="sibTrans" cxnId="{C7A240AE-A918-49F7-8398-21609FFD447E}">
      <dgm:prSet/>
      <dgm:spPr>
        <a:xfrm>
          <a:off x="2451270" y="379556"/>
          <a:ext cx="5241654" cy="5241654"/>
        </a:xfrm>
        <a:custGeom>
          <a:avLst/>
          <a:gdLst/>
          <a:ahLst/>
          <a:cxnLst/>
          <a:rect l="0" t="0" r="0" b="0"/>
          <a:pathLst>
            <a:path>
              <a:moveTo>
                <a:pt x="3847534" y="4936842"/>
              </a:moveTo>
              <a:arcTo wR="2620827" hR="2620827" stAng="3725490" swAng="681032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ru-RU"/>
        </a:p>
      </dgm:t>
    </dgm:pt>
    <dgm:pt modelId="{CA614053-AAFD-492E-B102-DB79A4EE5002}">
      <dgm:prSet phldrT="[Текст]" custT="1"/>
      <dgm:spPr>
        <a:xfrm>
          <a:off x="4491332" y="5243714"/>
          <a:ext cx="1161530" cy="754994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Открытое городское мероприятие (</a:t>
          </a:r>
          <a:r>
            <a:rPr lang="ru-RU" sz="1200" b="1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Центр+ОУ</a:t>
          </a:r>
          <a:r>
            <a:rPr lang="ru-RU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)</a:t>
          </a:r>
        </a:p>
      </dgm:t>
    </dgm:pt>
    <dgm:pt modelId="{A3068993-DA0A-41A7-B4A3-F082D8CE08F6}" type="parTrans" cxnId="{8427C644-D5FD-4A6C-9F48-0386E17C02BD}">
      <dgm:prSet/>
      <dgm:spPr/>
      <dgm:t>
        <a:bodyPr/>
        <a:lstStyle/>
        <a:p>
          <a:endParaRPr lang="ru-RU"/>
        </a:p>
      </dgm:t>
    </dgm:pt>
    <dgm:pt modelId="{F01E2015-FECC-476E-8231-4D914E88788B}" type="sibTrans" cxnId="{8427C644-D5FD-4A6C-9F48-0386E17C02BD}">
      <dgm:prSet/>
      <dgm:spPr>
        <a:xfrm>
          <a:off x="2451270" y="379556"/>
          <a:ext cx="5241654" cy="5241654"/>
        </a:xfrm>
        <a:custGeom>
          <a:avLst/>
          <a:gdLst/>
          <a:ahLst/>
          <a:cxnLst/>
          <a:rect l="0" t="0" r="0" b="0"/>
          <a:pathLst>
            <a:path>
              <a:moveTo>
                <a:pt x="1873930" y="5132974"/>
              </a:moveTo>
              <a:arcTo wR="2620827" hR="2620827" stAng="6393478" swAng="681032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ru-RU"/>
        </a:p>
      </dgm:t>
    </dgm:pt>
    <dgm:pt modelId="{C7681689-3FF3-4D4C-B374-9E5B8022FFA0}">
      <dgm:prSet phldrT="[Текст]" custT="1"/>
      <dgm:spPr>
        <a:xfrm>
          <a:off x="2638128" y="4476091"/>
          <a:ext cx="1161530" cy="754994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Отчет (ОУ)</a:t>
          </a:r>
        </a:p>
      </dgm:t>
    </dgm:pt>
    <dgm:pt modelId="{28FDB55B-8FAD-4076-87BC-8D53A943FD56}" type="parTrans" cxnId="{B3BCA3E4-C8C6-49F4-92CC-6B979DD32F6C}">
      <dgm:prSet/>
      <dgm:spPr/>
      <dgm:t>
        <a:bodyPr/>
        <a:lstStyle/>
        <a:p>
          <a:endParaRPr lang="ru-RU"/>
        </a:p>
      </dgm:t>
    </dgm:pt>
    <dgm:pt modelId="{12565FCB-46F3-42FA-9F59-7323D91251DC}" type="sibTrans" cxnId="{B3BCA3E4-C8C6-49F4-92CC-6B979DD32F6C}">
      <dgm:prSet/>
      <dgm:spPr>
        <a:xfrm>
          <a:off x="2451270" y="379556"/>
          <a:ext cx="5241654" cy="5241654"/>
        </a:xfrm>
        <a:custGeom>
          <a:avLst/>
          <a:gdLst/>
          <a:ahLst/>
          <a:cxnLst/>
          <a:rect l="0" t="0" r="0" b="0"/>
          <a:pathLst>
            <a:path>
              <a:moveTo>
                <a:pt x="331164" y="3896044"/>
              </a:moveTo>
              <a:arcTo wR="2620827" hR="2620827" stAng="9053076" swAng="940856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ru-RU"/>
        </a:p>
      </dgm:t>
    </dgm:pt>
    <dgm:pt modelId="{5CB75062-86F6-4C68-B3D4-4CBA1F71D298}">
      <dgm:prSet phldrT="[Текст]" custT="1"/>
      <dgm:spPr>
        <a:xfrm>
          <a:off x="6278179" y="769681"/>
          <a:ext cx="1294246" cy="754994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Формирование проекта приказа (куратор)</a:t>
          </a:r>
        </a:p>
      </dgm:t>
    </dgm:pt>
    <dgm:pt modelId="{D83B9398-492B-4D88-8635-81F7E8B9C1FE}" type="parTrans" cxnId="{C56E1C2E-B28F-4BD6-92BC-093B51ABE574}">
      <dgm:prSet/>
      <dgm:spPr/>
      <dgm:t>
        <a:bodyPr/>
        <a:lstStyle/>
        <a:p>
          <a:endParaRPr lang="ru-RU"/>
        </a:p>
      </dgm:t>
    </dgm:pt>
    <dgm:pt modelId="{C551EDA2-9AE1-4095-A5B2-32CFFEE9543A}" type="sibTrans" cxnId="{C56E1C2E-B28F-4BD6-92BC-093B51ABE574}">
      <dgm:prSet/>
      <dgm:spPr>
        <a:xfrm>
          <a:off x="2451270" y="379556"/>
          <a:ext cx="5241654" cy="5241654"/>
        </a:xfrm>
        <a:custGeom>
          <a:avLst/>
          <a:gdLst/>
          <a:ahLst/>
          <a:cxnLst/>
          <a:rect l="0" t="0" r="0" b="0"/>
          <a:pathLst>
            <a:path>
              <a:moveTo>
                <a:pt x="4910490" y="1345610"/>
              </a:moveTo>
              <a:arcTo wR="2620827" hR="2620827" stAng="19853076" swAng="940856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ru-RU"/>
        </a:p>
      </dgm:t>
    </dgm:pt>
    <dgm:pt modelId="{C76D01B3-CCE3-41C5-95C2-DC5A00D5BC1F}">
      <dgm:prSet phldrT="[Текст]" custT="1"/>
      <dgm:spPr>
        <a:xfrm>
          <a:off x="1870505" y="2622886"/>
          <a:ext cx="1161530" cy="754994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Отчет куратора </a:t>
          </a:r>
        </a:p>
      </dgm:t>
    </dgm:pt>
    <dgm:pt modelId="{B25EF36E-36B0-4BDD-BAC1-11B2C2266C61}" type="parTrans" cxnId="{785635C3-8D9D-4360-820B-7A96A32D76CE}">
      <dgm:prSet/>
      <dgm:spPr/>
      <dgm:t>
        <a:bodyPr/>
        <a:lstStyle/>
        <a:p>
          <a:endParaRPr lang="ru-RU"/>
        </a:p>
      </dgm:t>
    </dgm:pt>
    <dgm:pt modelId="{3A0C15B8-4047-402E-B86E-684CB3166B23}" type="sibTrans" cxnId="{785635C3-8D9D-4360-820B-7A96A32D76CE}">
      <dgm:prSet/>
      <dgm:spPr>
        <a:xfrm>
          <a:off x="2451270" y="379556"/>
          <a:ext cx="5241654" cy="5241654"/>
        </a:xfrm>
        <a:custGeom>
          <a:avLst/>
          <a:gdLst/>
          <a:ahLst/>
          <a:cxnLst/>
          <a:rect l="0" t="0" r="0" b="0"/>
          <a:pathLst>
            <a:path>
              <a:moveTo>
                <a:pt x="71715" y="2011922"/>
              </a:moveTo>
              <a:arcTo wR="2620827" hR="2620827" stAng="11606068" swAng="940856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ru-RU"/>
        </a:p>
      </dgm:t>
    </dgm:pt>
    <dgm:pt modelId="{5D22BD2E-9444-48B6-A1BC-AA33B7CD8318}">
      <dgm:prSet phldrT="[Текст]" custT="1"/>
      <dgm:spPr>
        <a:xfrm>
          <a:off x="2638128" y="769681"/>
          <a:ext cx="1161530" cy="754994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Подготовка информации   в финансовый отдел (Центр)</a:t>
          </a:r>
        </a:p>
      </dgm:t>
    </dgm:pt>
    <dgm:pt modelId="{5C030119-88B4-484A-93CC-1A66733FCAF2}" type="parTrans" cxnId="{DECE9F3B-7776-42DD-A57A-18DF198CF92E}">
      <dgm:prSet/>
      <dgm:spPr/>
      <dgm:t>
        <a:bodyPr/>
        <a:lstStyle/>
        <a:p>
          <a:endParaRPr lang="ru-RU"/>
        </a:p>
      </dgm:t>
    </dgm:pt>
    <dgm:pt modelId="{847345A0-51C4-48AE-9643-2263A8289FDF}" type="sibTrans" cxnId="{DECE9F3B-7776-42DD-A57A-18DF198CF92E}">
      <dgm:prSet/>
      <dgm:spPr>
        <a:xfrm>
          <a:off x="2451270" y="379556"/>
          <a:ext cx="5241654" cy="5241654"/>
        </a:xfrm>
        <a:custGeom>
          <a:avLst/>
          <a:gdLst/>
          <a:ahLst/>
          <a:cxnLst/>
          <a:rect l="0" t="0" r="0" b="0"/>
          <a:pathLst>
            <a:path>
              <a:moveTo>
                <a:pt x="1394120" y="304812"/>
              </a:moveTo>
              <a:arcTo wR="2620827" hR="2620827" stAng="14525490" swAng="681032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ru-RU"/>
        </a:p>
      </dgm:t>
    </dgm:pt>
    <dgm:pt modelId="{F2B6C8AD-D2DB-4CD3-90D9-FD501AB2A8C9}" type="pres">
      <dgm:prSet presAssocID="{AAA71207-7381-4231-99D0-D726BA13667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E331E6-2FFE-4486-A394-075D4C52B544}" type="pres">
      <dgm:prSet presAssocID="{0AD898A9-A10F-45C2-9936-999E0C03677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6C279-BE52-4B77-9718-33D45F74FE47}" type="pres">
      <dgm:prSet presAssocID="{0AD898A9-A10F-45C2-9936-999E0C036775}" presName="spNode" presStyleCnt="0"/>
      <dgm:spPr/>
    </dgm:pt>
    <dgm:pt modelId="{4268F142-76B5-42A5-B950-2F24C44A6530}" type="pres">
      <dgm:prSet presAssocID="{01E9980C-689F-495E-A047-508C4B9E96FA}" presName="sibTrans" presStyleLbl="sibTrans1D1" presStyleIdx="0" presStyleCnt="8"/>
      <dgm:spPr/>
      <dgm:t>
        <a:bodyPr/>
        <a:lstStyle/>
        <a:p>
          <a:endParaRPr lang="ru-RU"/>
        </a:p>
      </dgm:t>
    </dgm:pt>
    <dgm:pt modelId="{AC47CD80-42DA-4C97-8436-917A0241587F}" type="pres">
      <dgm:prSet presAssocID="{5CB75062-86F6-4C68-B3D4-4CBA1F71D298}" presName="node" presStyleLbl="node1" presStyleIdx="1" presStyleCnt="8" custScaleX="111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3367D-8823-43B3-9F1F-E4F4F5373791}" type="pres">
      <dgm:prSet presAssocID="{5CB75062-86F6-4C68-B3D4-4CBA1F71D298}" presName="spNode" presStyleCnt="0"/>
      <dgm:spPr/>
    </dgm:pt>
    <dgm:pt modelId="{C5FC0A41-B092-4C22-A1B7-6CBB70813D93}" type="pres">
      <dgm:prSet presAssocID="{C551EDA2-9AE1-4095-A5B2-32CFFEE9543A}" presName="sibTrans" presStyleLbl="sibTrans1D1" presStyleIdx="1" presStyleCnt="8"/>
      <dgm:spPr/>
      <dgm:t>
        <a:bodyPr/>
        <a:lstStyle/>
        <a:p>
          <a:endParaRPr lang="ru-RU"/>
        </a:p>
      </dgm:t>
    </dgm:pt>
    <dgm:pt modelId="{CE8112CC-13E7-4295-8C27-9E58F55D3619}" type="pres">
      <dgm:prSet presAssocID="{438E90E1-3540-4D70-9B17-ABB5562BC20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ED22F-F937-4640-BE92-B6EC813EA195}" type="pres">
      <dgm:prSet presAssocID="{438E90E1-3540-4D70-9B17-ABB5562BC202}" presName="spNode" presStyleCnt="0"/>
      <dgm:spPr/>
    </dgm:pt>
    <dgm:pt modelId="{D96B7878-7746-41F1-B35B-2F67BD7A94F0}" type="pres">
      <dgm:prSet presAssocID="{03F19B33-40E5-48F1-ADF0-991C8AC42BDC}" presName="sibTrans" presStyleLbl="sibTrans1D1" presStyleIdx="2" presStyleCnt="8"/>
      <dgm:spPr/>
      <dgm:t>
        <a:bodyPr/>
        <a:lstStyle/>
        <a:p>
          <a:endParaRPr lang="ru-RU"/>
        </a:p>
      </dgm:t>
    </dgm:pt>
    <dgm:pt modelId="{FC8C9BE6-16E6-4ACB-ADC6-8077F38FC966}" type="pres">
      <dgm:prSet presAssocID="{38458F96-D691-4BFD-8712-134A9D763D9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7BB95D-B729-4245-87A5-09BFAB1CCA8B}" type="pres">
      <dgm:prSet presAssocID="{38458F96-D691-4BFD-8712-134A9D763D9A}" presName="spNode" presStyleCnt="0"/>
      <dgm:spPr/>
    </dgm:pt>
    <dgm:pt modelId="{378A645F-2D69-4556-83F6-7A647B4C16AF}" type="pres">
      <dgm:prSet presAssocID="{4F06AB66-92A6-4A68-B687-D1145ED2E8A3}" presName="sibTrans" presStyleLbl="sibTrans1D1" presStyleIdx="3" presStyleCnt="8"/>
      <dgm:spPr/>
      <dgm:t>
        <a:bodyPr/>
        <a:lstStyle/>
        <a:p>
          <a:endParaRPr lang="ru-RU"/>
        </a:p>
      </dgm:t>
    </dgm:pt>
    <dgm:pt modelId="{BD54F58A-EC6C-4887-8DBE-6CB5C095367C}" type="pres">
      <dgm:prSet presAssocID="{CA614053-AAFD-492E-B102-DB79A4EE5002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B92C6-EBED-42BF-B8E9-7D509BB785BA}" type="pres">
      <dgm:prSet presAssocID="{CA614053-AAFD-492E-B102-DB79A4EE5002}" presName="spNode" presStyleCnt="0"/>
      <dgm:spPr/>
    </dgm:pt>
    <dgm:pt modelId="{270B32C9-EA2A-47AC-A673-D5E3F64CA7D4}" type="pres">
      <dgm:prSet presAssocID="{F01E2015-FECC-476E-8231-4D914E88788B}" presName="sibTrans" presStyleLbl="sibTrans1D1" presStyleIdx="4" presStyleCnt="8"/>
      <dgm:spPr/>
      <dgm:t>
        <a:bodyPr/>
        <a:lstStyle/>
        <a:p>
          <a:endParaRPr lang="ru-RU"/>
        </a:p>
      </dgm:t>
    </dgm:pt>
    <dgm:pt modelId="{AAF47BBC-2569-4062-9D60-7B9F73A12B62}" type="pres">
      <dgm:prSet presAssocID="{C7681689-3FF3-4D4C-B374-9E5B8022FFA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F9C30A-DAC8-440E-B43A-3845D0162A31}" type="pres">
      <dgm:prSet presAssocID="{C7681689-3FF3-4D4C-B374-9E5B8022FFA0}" presName="spNode" presStyleCnt="0"/>
      <dgm:spPr/>
    </dgm:pt>
    <dgm:pt modelId="{5FDE141B-3FD3-4690-AC76-D5ED239C3C4E}" type="pres">
      <dgm:prSet presAssocID="{12565FCB-46F3-42FA-9F59-7323D91251DC}" presName="sibTrans" presStyleLbl="sibTrans1D1" presStyleIdx="5" presStyleCnt="8"/>
      <dgm:spPr/>
      <dgm:t>
        <a:bodyPr/>
        <a:lstStyle/>
        <a:p>
          <a:endParaRPr lang="ru-RU"/>
        </a:p>
      </dgm:t>
    </dgm:pt>
    <dgm:pt modelId="{23D8C9D7-50F1-48D8-8AEE-FD3322ABF762}" type="pres">
      <dgm:prSet presAssocID="{C76D01B3-CCE3-41C5-95C2-DC5A00D5BC1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35470-AD25-469A-801E-0BEE4F948902}" type="pres">
      <dgm:prSet presAssocID="{C76D01B3-CCE3-41C5-95C2-DC5A00D5BC1F}" presName="spNode" presStyleCnt="0"/>
      <dgm:spPr/>
    </dgm:pt>
    <dgm:pt modelId="{56FB9B19-CD2D-4D11-8D3C-992B13F6975D}" type="pres">
      <dgm:prSet presAssocID="{3A0C15B8-4047-402E-B86E-684CB3166B23}" presName="sibTrans" presStyleLbl="sibTrans1D1" presStyleIdx="6" presStyleCnt="8"/>
      <dgm:spPr/>
      <dgm:t>
        <a:bodyPr/>
        <a:lstStyle/>
        <a:p>
          <a:endParaRPr lang="ru-RU"/>
        </a:p>
      </dgm:t>
    </dgm:pt>
    <dgm:pt modelId="{DF980411-BB9F-432C-80AD-94BDD0C4E669}" type="pres">
      <dgm:prSet presAssocID="{5D22BD2E-9444-48B6-A1BC-AA33B7CD831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FB834-EEC9-489C-B508-A3B062725DEC}" type="pres">
      <dgm:prSet presAssocID="{5D22BD2E-9444-48B6-A1BC-AA33B7CD8318}" presName="spNode" presStyleCnt="0"/>
      <dgm:spPr/>
    </dgm:pt>
    <dgm:pt modelId="{BD54F8E2-003E-40AF-8849-F574AA27A743}" type="pres">
      <dgm:prSet presAssocID="{847345A0-51C4-48AE-9643-2263A8289FDF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29F361F9-5CC5-42CB-99C2-14D0F2529461}" type="presOf" srcId="{03F19B33-40E5-48F1-ADF0-991C8AC42BDC}" destId="{D96B7878-7746-41F1-B35B-2F67BD7A94F0}" srcOrd="0" destOrd="0" presId="urn:microsoft.com/office/officeart/2005/8/layout/cycle5"/>
    <dgm:cxn modelId="{A58B9A95-1C87-4ECD-B755-D9154FAE71C2}" type="presOf" srcId="{4F06AB66-92A6-4A68-B687-D1145ED2E8A3}" destId="{378A645F-2D69-4556-83F6-7A647B4C16AF}" srcOrd="0" destOrd="0" presId="urn:microsoft.com/office/officeart/2005/8/layout/cycle5"/>
    <dgm:cxn modelId="{126E8551-1C24-4168-BE90-303CC5C5EC89}" type="presOf" srcId="{12565FCB-46F3-42FA-9F59-7323D91251DC}" destId="{5FDE141B-3FD3-4690-AC76-D5ED239C3C4E}" srcOrd="0" destOrd="0" presId="urn:microsoft.com/office/officeart/2005/8/layout/cycle5"/>
    <dgm:cxn modelId="{B3BCA3E4-C8C6-49F4-92CC-6B979DD32F6C}" srcId="{AAA71207-7381-4231-99D0-D726BA13667D}" destId="{C7681689-3FF3-4D4C-B374-9E5B8022FFA0}" srcOrd="5" destOrd="0" parTransId="{28FDB55B-8FAD-4076-87BC-8D53A943FD56}" sibTransId="{12565FCB-46F3-42FA-9F59-7323D91251DC}"/>
    <dgm:cxn modelId="{C56E1C2E-B28F-4BD6-92BC-093B51ABE574}" srcId="{AAA71207-7381-4231-99D0-D726BA13667D}" destId="{5CB75062-86F6-4C68-B3D4-4CBA1F71D298}" srcOrd="1" destOrd="0" parTransId="{D83B9398-492B-4D88-8635-81F7E8B9C1FE}" sibTransId="{C551EDA2-9AE1-4095-A5B2-32CFFEE9543A}"/>
    <dgm:cxn modelId="{DECE9F3B-7776-42DD-A57A-18DF198CF92E}" srcId="{AAA71207-7381-4231-99D0-D726BA13667D}" destId="{5D22BD2E-9444-48B6-A1BC-AA33B7CD8318}" srcOrd="7" destOrd="0" parTransId="{5C030119-88B4-484A-93CC-1A66733FCAF2}" sibTransId="{847345A0-51C4-48AE-9643-2263A8289FDF}"/>
    <dgm:cxn modelId="{51BBE9D5-833E-4B07-8B37-8928DD98C735}" type="presOf" srcId="{0AD898A9-A10F-45C2-9936-999E0C036775}" destId="{50E331E6-2FFE-4486-A394-075D4C52B544}" srcOrd="0" destOrd="0" presId="urn:microsoft.com/office/officeart/2005/8/layout/cycle5"/>
    <dgm:cxn modelId="{5B9BEDC7-6015-469C-BA00-AF3485422B19}" type="presOf" srcId="{C551EDA2-9AE1-4095-A5B2-32CFFEE9543A}" destId="{C5FC0A41-B092-4C22-A1B7-6CBB70813D93}" srcOrd="0" destOrd="0" presId="urn:microsoft.com/office/officeart/2005/8/layout/cycle5"/>
    <dgm:cxn modelId="{513F51A8-61DE-4432-9BF6-3BF45B3C4314}" srcId="{AAA71207-7381-4231-99D0-D726BA13667D}" destId="{438E90E1-3540-4D70-9B17-ABB5562BC202}" srcOrd="2" destOrd="0" parTransId="{7976A246-6EBC-459D-ABAF-645812815684}" sibTransId="{03F19B33-40E5-48F1-ADF0-991C8AC42BDC}"/>
    <dgm:cxn modelId="{7C286CCF-CC16-47E5-B70B-058E92FE3567}" type="presOf" srcId="{847345A0-51C4-48AE-9643-2263A8289FDF}" destId="{BD54F8E2-003E-40AF-8849-F574AA27A743}" srcOrd="0" destOrd="0" presId="urn:microsoft.com/office/officeart/2005/8/layout/cycle5"/>
    <dgm:cxn modelId="{8659F4A4-74FE-4425-A22F-739F63D442CF}" type="presOf" srcId="{5D22BD2E-9444-48B6-A1BC-AA33B7CD8318}" destId="{DF980411-BB9F-432C-80AD-94BDD0C4E669}" srcOrd="0" destOrd="0" presId="urn:microsoft.com/office/officeart/2005/8/layout/cycle5"/>
    <dgm:cxn modelId="{986274C6-809D-416C-891C-0ED61915C397}" type="presOf" srcId="{01E9980C-689F-495E-A047-508C4B9E96FA}" destId="{4268F142-76B5-42A5-B950-2F24C44A6530}" srcOrd="0" destOrd="0" presId="urn:microsoft.com/office/officeart/2005/8/layout/cycle5"/>
    <dgm:cxn modelId="{D27D39D5-C421-4426-8C85-E2F6356E1EE8}" type="presOf" srcId="{AAA71207-7381-4231-99D0-D726BA13667D}" destId="{F2B6C8AD-D2DB-4CD3-90D9-FD501AB2A8C9}" srcOrd="0" destOrd="0" presId="urn:microsoft.com/office/officeart/2005/8/layout/cycle5"/>
    <dgm:cxn modelId="{FEE52844-CFE1-49FB-A5A4-CCE04B6FC901}" type="presOf" srcId="{5CB75062-86F6-4C68-B3D4-4CBA1F71D298}" destId="{AC47CD80-42DA-4C97-8436-917A0241587F}" srcOrd="0" destOrd="0" presId="urn:microsoft.com/office/officeart/2005/8/layout/cycle5"/>
    <dgm:cxn modelId="{992F4455-6BCE-4094-9AC3-3115D2BB989C}" type="presOf" srcId="{3A0C15B8-4047-402E-B86E-684CB3166B23}" destId="{56FB9B19-CD2D-4D11-8D3C-992B13F6975D}" srcOrd="0" destOrd="0" presId="urn:microsoft.com/office/officeart/2005/8/layout/cycle5"/>
    <dgm:cxn modelId="{8427C644-D5FD-4A6C-9F48-0386E17C02BD}" srcId="{AAA71207-7381-4231-99D0-D726BA13667D}" destId="{CA614053-AAFD-492E-B102-DB79A4EE5002}" srcOrd="4" destOrd="0" parTransId="{A3068993-DA0A-41A7-B4A3-F082D8CE08F6}" sibTransId="{F01E2015-FECC-476E-8231-4D914E88788B}"/>
    <dgm:cxn modelId="{C6700615-BBEB-4A41-B912-585144EFA14A}" type="presOf" srcId="{438E90E1-3540-4D70-9B17-ABB5562BC202}" destId="{CE8112CC-13E7-4295-8C27-9E58F55D3619}" srcOrd="0" destOrd="0" presId="urn:microsoft.com/office/officeart/2005/8/layout/cycle5"/>
    <dgm:cxn modelId="{676969E9-93BF-4A2D-B1DC-0A53ECB1EFC3}" type="presOf" srcId="{38458F96-D691-4BFD-8712-134A9D763D9A}" destId="{FC8C9BE6-16E6-4ACB-ADC6-8077F38FC966}" srcOrd="0" destOrd="0" presId="urn:microsoft.com/office/officeart/2005/8/layout/cycle5"/>
    <dgm:cxn modelId="{785635C3-8D9D-4360-820B-7A96A32D76CE}" srcId="{AAA71207-7381-4231-99D0-D726BA13667D}" destId="{C76D01B3-CCE3-41C5-95C2-DC5A00D5BC1F}" srcOrd="6" destOrd="0" parTransId="{B25EF36E-36B0-4BDD-BAC1-11B2C2266C61}" sibTransId="{3A0C15B8-4047-402E-B86E-684CB3166B23}"/>
    <dgm:cxn modelId="{EE71643C-F376-46C2-B79B-03F7D3ECE759}" type="presOf" srcId="{C7681689-3FF3-4D4C-B374-9E5B8022FFA0}" destId="{AAF47BBC-2569-4062-9D60-7B9F73A12B62}" srcOrd="0" destOrd="0" presId="urn:microsoft.com/office/officeart/2005/8/layout/cycle5"/>
    <dgm:cxn modelId="{C7A240AE-A918-49F7-8398-21609FFD447E}" srcId="{AAA71207-7381-4231-99D0-D726BA13667D}" destId="{38458F96-D691-4BFD-8712-134A9D763D9A}" srcOrd="3" destOrd="0" parTransId="{320897B0-8604-4B1E-8FDC-F1EA768C22FD}" sibTransId="{4F06AB66-92A6-4A68-B687-D1145ED2E8A3}"/>
    <dgm:cxn modelId="{CBFCE5F8-F130-47A9-AF45-81FC999A8330}" srcId="{AAA71207-7381-4231-99D0-D726BA13667D}" destId="{0AD898A9-A10F-45C2-9936-999E0C036775}" srcOrd="0" destOrd="0" parTransId="{9AB78F4B-FFA7-432D-9F48-B00E3B8F61EE}" sibTransId="{01E9980C-689F-495E-A047-508C4B9E96FA}"/>
    <dgm:cxn modelId="{3D8059B4-D09F-4725-A4D9-210178087C13}" type="presOf" srcId="{CA614053-AAFD-492E-B102-DB79A4EE5002}" destId="{BD54F58A-EC6C-4887-8DBE-6CB5C095367C}" srcOrd="0" destOrd="0" presId="urn:microsoft.com/office/officeart/2005/8/layout/cycle5"/>
    <dgm:cxn modelId="{D9830BA6-13D5-4595-AE72-A58EBF886C16}" type="presOf" srcId="{C76D01B3-CCE3-41C5-95C2-DC5A00D5BC1F}" destId="{23D8C9D7-50F1-48D8-8AEE-FD3322ABF762}" srcOrd="0" destOrd="0" presId="urn:microsoft.com/office/officeart/2005/8/layout/cycle5"/>
    <dgm:cxn modelId="{02534A8F-924D-4910-AC80-472723F6B3BA}" type="presOf" srcId="{F01E2015-FECC-476E-8231-4D914E88788B}" destId="{270B32C9-EA2A-47AC-A673-D5E3F64CA7D4}" srcOrd="0" destOrd="0" presId="urn:microsoft.com/office/officeart/2005/8/layout/cycle5"/>
    <dgm:cxn modelId="{B6B2C087-29FB-4DC7-B613-BB999A702CCA}" type="presParOf" srcId="{F2B6C8AD-D2DB-4CD3-90D9-FD501AB2A8C9}" destId="{50E331E6-2FFE-4486-A394-075D4C52B544}" srcOrd="0" destOrd="0" presId="urn:microsoft.com/office/officeart/2005/8/layout/cycle5"/>
    <dgm:cxn modelId="{E08D015A-8CD6-4526-88F6-84B97C0727E1}" type="presParOf" srcId="{F2B6C8AD-D2DB-4CD3-90D9-FD501AB2A8C9}" destId="{63E6C279-BE52-4B77-9718-33D45F74FE47}" srcOrd="1" destOrd="0" presId="urn:microsoft.com/office/officeart/2005/8/layout/cycle5"/>
    <dgm:cxn modelId="{81462A71-9CA7-4173-A9DA-C2DB6301711F}" type="presParOf" srcId="{F2B6C8AD-D2DB-4CD3-90D9-FD501AB2A8C9}" destId="{4268F142-76B5-42A5-B950-2F24C44A6530}" srcOrd="2" destOrd="0" presId="urn:microsoft.com/office/officeart/2005/8/layout/cycle5"/>
    <dgm:cxn modelId="{FBC7C4BB-B893-4B62-950C-6A6C3A6BA857}" type="presParOf" srcId="{F2B6C8AD-D2DB-4CD3-90D9-FD501AB2A8C9}" destId="{AC47CD80-42DA-4C97-8436-917A0241587F}" srcOrd="3" destOrd="0" presId="urn:microsoft.com/office/officeart/2005/8/layout/cycle5"/>
    <dgm:cxn modelId="{9B87B595-BA35-4464-BEB3-6D9ABF24CFE3}" type="presParOf" srcId="{F2B6C8AD-D2DB-4CD3-90D9-FD501AB2A8C9}" destId="{1923367D-8823-43B3-9F1F-E4F4F5373791}" srcOrd="4" destOrd="0" presId="urn:microsoft.com/office/officeart/2005/8/layout/cycle5"/>
    <dgm:cxn modelId="{D048D52C-D66F-425C-8136-FB54BBAC3DA0}" type="presParOf" srcId="{F2B6C8AD-D2DB-4CD3-90D9-FD501AB2A8C9}" destId="{C5FC0A41-B092-4C22-A1B7-6CBB70813D93}" srcOrd="5" destOrd="0" presId="urn:microsoft.com/office/officeart/2005/8/layout/cycle5"/>
    <dgm:cxn modelId="{A1AE033B-F23C-4238-BC3E-970277660984}" type="presParOf" srcId="{F2B6C8AD-D2DB-4CD3-90D9-FD501AB2A8C9}" destId="{CE8112CC-13E7-4295-8C27-9E58F55D3619}" srcOrd="6" destOrd="0" presId="urn:microsoft.com/office/officeart/2005/8/layout/cycle5"/>
    <dgm:cxn modelId="{108F3D3A-F23F-4853-BC45-8A86E8E67DDB}" type="presParOf" srcId="{F2B6C8AD-D2DB-4CD3-90D9-FD501AB2A8C9}" destId="{1ADED22F-F937-4640-BE92-B6EC813EA195}" srcOrd="7" destOrd="0" presId="urn:microsoft.com/office/officeart/2005/8/layout/cycle5"/>
    <dgm:cxn modelId="{3F3F4D02-7178-4603-AF10-1581454B8064}" type="presParOf" srcId="{F2B6C8AD-D2DB-4CD3-90D9-FD501AB2A8C9}" destId="{D96B7878-7746-41F1-B35B-2F67BD7A94F0}" srcOrd="8" destOrd="0" presId="urn:microsoft.com/office/officeart/2005/8/layout/cycle5"/>
    <dgm:cxn modelId="{4BD0C0A5-2B0E-4A9E-BA6C-867AA408AC7D}" type="presParOf" srcId="{F2B6C8AD-D2DB-4CD3-90D9-FD501AB2A8C9}" destId="{FC8C9BE6-16E6-4ACB-ADC6-8077F38FC966}" srcOrd="9" destOrd="0" presId="urn:microsoft.com/office/officeart/2005/8/layout/cycle5"/>
    <dgm:cxn modelId="{B95E1529-B0C1-4C19-9C8D-A3035DE57AA6}" type="presParOf" srcId="{F2B6C8AD-D2DB-4CD3-90D9-FD501AB2A8C9}" destId="{947BB95D-B729-4245-87A5-09BFAB1CCA8B}" srcOrd="10" destOrd="0" presId="urn:microsoft.com/office/officeart/2005/8/layout/cycle5"/>
    <dgm:cxn modelId="{4C5A0072-E358-4FD0-ADCE-02732910641A}" type="presParOf" srcId="{F2B6C8AD-D2DB-4CD3-90D9-FD501AB2A8C9}" destId="{378A645F-2D69-4556-83F6-7A647B4C16AF}" srcOrd="11" destOrd="0" presId="urn:microsoft.com/office/officeart/2005/8/layout/cycle5"/>
    <dgm:cxn modelId="{E62F098B-9BE6-4FE5-8721-768B9AF73BDA}" type="presParOf" srcId="{F2B6C8AD-D2DB-4CD3-90D9-FD501AB2A8C9}" destId="{BD54F58A-EC6C-4887-8DBE-6CB5C095367C}" srcOrd="12" destOrd="0" presId="urn:microsoft.com/office/officeart/2005/8/layout/cycle5"/>
    <dgm:cxn modelId="{758F35EF-4BD0-4DFF-B05A-518E36C3D6C1}" type="presParOf" srcId="{F2B6C8AD-D2DB-4CD3-90D9-FD501AB2A8C9}" destId="{EDDB92C6-EBED-42BF-B8E9-7D509BB785BA}" srcOrd="13" destOrd="0" presId="urn:microsoft.com/office/officeart/2005/8/layout/cycle5"/>
    <dgm:cxn modelId="{999235F6-49C2-48AF-8C33-79430D2AEEED}" type="presParOf" srcId="{F2B6C8AD-D2DB-4CD3-90D9-FD501AB2A8C9}" destId="{270B32C9-EA2A-47AC-A673-D5E3F64CA7D4}" srcOrd="14" destOrd="0" presId="urn:microsoft.com/office/officeart/2005/8/layout/cycle5"/>
    <dgm:cxn modelId="{1FBE49AB-01D4-4FF0-B5E0-AA12805524E5}" type="presParOf" srcId="{F2B6C8AD-D2DB-4CD3-90D9-FD501AB2A8C9}" destId="{AAF47BBC-2569-4062-9D60-7B9F73A12B62}" srcOrd="15" destOrd="0" presId="urn:microsoft.com/office/officeart/2005/8/layout/cycle5"/>
    <dgm:cxn modelId="{595ED900-767F-43C8-8D6F-B127A285C915}" type="presParOf" srcId="{F2B6C8AD-D2DB-4CD3-90D9-FD501AB2A8C9}" destId="{14F9C30A-DAC8-440E-B43A-3845D0162A31}" srcOrd="16" destOrd="0" presId="urn:microsoft.com/office/officeart/2005/8/layout/cycle5"/>
    <dgm:cxn modelId="{EE9D8C7E-C7B0-4897-82BD-DEAAE4FC08CA}" type="presParOf" srcId="{F2B6C8AD-D2DB-4CD3-90D9-FD501AB2A8C9}" destId="{5FDE141B-3FD3-4690-AC76-D5ED239C3C4E}" srcOrd="17" destOrd="0" presId="urn:microsoft.com/office/officeart/2005/8/layout/cycle5"/>
    <dgm:cxn modelId="{5D2D28F1-7C37-4785-9D5C-F718A37CE763}" type="presParOf" srcId="{F2B6C8AD-D2DB-4CD3-90D9-FD501AB2A8C9}" destId="{23D8C9D7-50F1-48D8-8AEE-FD3322ABF762}" srcOrd="18" destOrd="0" presId="urn:microsoft.com/office/officeart/2005/8/layout/cycle5"/>
    <dgm:cxn modelId="{4F38D9C4-1F89-490D-9315-EFCBC8B7053A}" type="presParOf" srcId="{F2B6C8AD-D2DB-4CD3-90D9-FD501AB2A8C9}" destId="{BCA35470-AD25-469A-801E-0BEE4F948902}" srcOrd="19" destOrd="0" presId="urn:microsoft.com/office/officeart/2005/8/layout/cycle5"/>
    <dgm:cxn modelId="{7F4C501E-6430-4D27-BEEE-B382B4E6ACA4}" type="presParOf" srcId="{F2B6C8AD-D2DB-4CD3-90D9-FD501AB2A8C9}" destId="{56FB9B19-CD2D-4D11-8D3C-992B13F6975D}" srcOrd="20" destOrd="0" presId="urn:microsoft.com/office/officeart/2005/8/layout/cycle5"/>
    <dgm:cxn modelId="{673934AC-6EAC-4139-8739-E89E88B6A4A1}" type="presParOf" srcId="{F2B6C8AD-D2DB-4CD3-90D9-FD501AB2A8C9}" destId="{DF980411-BB9F-432C-80AD-94BDD0C4E669}" srcOrd="21" destOrd="0" presId="urn:microsoft.com/office/officeart/2005/8/layout/cycle5"/>
    <dgm:cxn modelId="{7EDBD4E4-216D-4976-86D0-27B9BAF5C544}" type="presParOf" srcId="{F2B6C8AD-D2DB-4CD3-90D9-FD501AB2A8C9}" destId="{E83FB834-EEC9-489C-B508-A3B062725DEC}" srcOrd="22" destOrd="0" presId="urn:microsoft.com/office/officeart/2005/8/layout/cycle5"/>
    <dgm:cxn modelId="{C7C556F8-D86B-460C-97AC-DBEE83F146BB}" type="presParOf" srcId="{F2B6C8AD-D2DB-4CD3-90D9-FD501AB2A8C9}" destId="{BD54F8E2-003E-40AF-8849-F574AA27A743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C1B74E-71C4-4E92-BA4B-74388AA2A99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5C9B92-9E91-49BD-BAA3-CC4D77C92ACE}">
      <dgm:prSet phldrT="[Текст]"/>
      <dgm:spPr>
        <a:xfrm rot="5400000">
          <a:off x="-279591" y="282623"/>
          <a:ext cx="1863945" cy="1304762"/>
        </a:xfrm>
        <a:prstGeom prst="chevron">
          <a:avLst/>
        </a:prstGeom>
        <a:solidFill>
          <a:srgbClr val="00B8D0"/>
        </a:solidFill>
        <a:ln w="19050" cap="flat" cmpd="sng" algn="ctr">
          <a:solidFill>
            <a:srgbClr val="00B8D0"/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9E4CDAC-D57F-4E4B-B0C4-1EB2216A158C}" type="parTrans" cxnId="{CB6392AF-93B2-4A40-AA84-640A7552F11D}">
      <dgm:prSet/>
      <dgm:spPr/>
      <dgm:t>
        <a:bodyPr/>
        <a:lstStyle/>
        <a:p>
          <a:endParaRPr lang="ru-RU"/>
        </a:p>
      </dgm:t>
    </dgm:pt>
    <dgm:pt modelId="{66AC0359-46D6-4600-AB10-4FD6496BDB15}" type="sibTrans" cxnId="{CB6392AF-93B2-4A40-AA84-640A7552F11D}">
      <dgm:prSet/>
      <dgm:spPr/>
      <dgm:t>
        <a:bodyPr/>
        <a:lstStyle/>
        <a:p>
          <a:endParaRPr lang="ru-RU"/>
        </a:p>
      </dgm:t>
    </dgm:pt>
    <dgm:pt modelId="{4071D0EF-621D-4984-8080-1E8C886A4255}">
      <dgm:prSet phldrT="[Текст]"/>
      <dgm:spPr>
        <a:xfrm rot="5400000">
          <a:off x="4475754" y="-3167960"/>
          <a:ext cx="1211564" cy="7553549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00B8D0"/>
          </a:solidFill>
          <a:prstDash val="solid"/>
        </a:ln>
        <a:effectLst/>
      </dgm:spPr>
      <dgm:t>
        <a:bodyPr/>
        <a:lstStyle/>
        <a:p>
          <a:r>
            <a:rPr lang="ru-RU" b="1" dirty="0">
              <a:solidFill>
                <a:srgbClr val="002060"/>
              </a:solidFill>
              <a:latin typeface="Days" panose="02000505050000020004" pitchFamily="50" charset="0"/>
              <a:ea typeface="+mn-ea"/>
              <a:cs typeface="+mn-cs"/>
            </a:rPr>
            <a:t>с 17 мая по 31 июля </a:t>
          </a:r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ys" panose="02000505050000020004" pitchFamily="50" charset="0"/>
              <a:ea typeface="+mn-ea"/>
              <a:cs typeface="+mn-cs"/>
            </a:rPr>
            <a:t>- </a:t>
          </a:r>
          <a:r>
            <a:rPr lang="ru-RU" dirty="0">
              <a:solidFill>
                <a:srgbClr val="EC2F63"/>
              </a:solidFill>
              <a:latin typeface="Days" panose="02000505050000020004" pitchFamily="50" charset="0"/>
              <a:ea typeface="+mn-ea"/>
              <a:cs typeface="+mn-cs"/>
            </a:rPr>
            <a:t>заявление</a:t>
          </a:r>
        </a:p>
      </dgm:t>
    </dgm:pt>
    <dgm:pt modelId="{9CF36270-1CB5-4496-A3F4-1ED4C7A7024D}" type="parTrans" cxnId="{985B5449-24CA-4F4A-82F1-F685CB7F90B2}">
      <dgm:prSet/>
      <dgm:spPr/>
      <dgm:t>
        <a:bodyPr/>
        <a:lstStyle/>
        <a:p>
          <a:endParaRPr lang="ru-RU"/>
        </a:p>
      </dgm:t>
    </dgm:pt>
    <dgm:pt modelId="{6AC21870-74BB-4283-BDC2-5679EF9E15C2}" type="sibTrans" cxnId="{985B5449-24CA-4F4A-82F1-F685CB7F90B2}">
      <dgm:prSet/>
      <dgm:spPr/>
      <dgm:t>
        <a:bodyPr/>
        <a:lstStyle/>
        <a:p>
          <a:endParaRPr lang="ru-RU"/>
        </a:p>
      </dgm:t>
    </dgm:pt>
    <dgm:pt modelId="{AE27AA16-8EDC-4DD6-919D-D0DAE9FFC3A9}">
      <dgm:prSet phldrT="[Текст]"/>
      <dgm:spPr>
        <a:xfrm rot="5400000">
          <a:off x="-279591" y="1955105"/>
          <a:ext cx="1863945" cy="1304762"/>
        </a:xfrm>
        <a:prstGeom prst="chevron">
          <a:avLst/>
        </a:prstGeom>
        <a:solidFill>
          <a:srgbClr val="00B8D0"/>
        </a:solidFill>
        <a:ln w="19050" cap="flat" cmpd="sng" algn="ctr">
          <a:solidFill>
            <a:srgbClr val="00B8D0"/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0F3EAFE-E57D-424B-B8BB-BB082A4273D6}" type="parTrans" cxnId="{C8A9116F-B03D-4BAE-9520-0BE844AE5817}">
      <dgm:prSet/>
      <dgm:spPr/>
      <dgm:t>
        <a:bodyPr/>
        <a:lstStyle/>
        <a:p>
          <a:endParaRPr lang="ru-RU"/>
        </a:p>
      </dgm:t>
    </dgm:pt>
    <dgm:pt modelId="{8EB8096B-43EB-42E0-849F-E9703B46D717}" type="sibTrans" cxnId="{C8A9116F-B03D-4BAE-9520-0BE844AE5817}">
      <dgm:prSet/>
      <dgm:spPr/>
      <dgm:t>
        <a:bodyPr/>
        <a:lstStyle/>
        <a:p>
          <a:endParaRPr lang="ru-RU"/>
        </a:p>
      </dgm:t>
    </dgm:pt>
    <dgm:pt modelId="{D9B08ACB-07FC-4477-9E26-255986245927}">
      <dgm:prSet phldrT="[Текст]"/>
      <dgm:spPr>
        <a:xfrm rot="5400000">
          <a:off x="4475754" y="-1495478"/>
          <a:ext cx="1211564" cy="7553549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00B8D0"/>
          </a:solidFill>
          <a:prstDash val="solid"/>
        </a:ln>
        <a:effectLst/>
      </dgm:spPr>
      <dgm:t>
        <a:bodyPr/>
        <a:lstStyle/>
        <a:p>
          <a:r>
            <a:rPr lang="ru-RU" b="1" dirty="0">
              <a:solidFill>
                <a:srgbClr val="002060"/>
              </a:solidFill>
              <a:latin typeface="Days" panose="02000505050000020004" pitchFamily="50" charset="0"/>
              <a:ea typeface="+mn-ea"/>
              <a:cs typeface="+mn-cs"/>
            </a:rPr>
            <a:t>с 1 сентября по 20 октября </a:t>
          </a:r>
          <a:r>
            <a:rPr lang="ru-RU" dirty="0">
              <a:solidFill>
                <a:srgbClr val="EC2F63"/>
              </a:solidFill>
              <a:latin typeface="Days" panose="02000505050000020004" pitchFamily="50" charset="0"/>
              <a:ea typeface="+mn-ea"/>
              <a:cs typeface="+mn-cs"/>
            </a:rPr>
            <a:t>экспертиза результатов</a:t>
          </a:r>
        </a:p>
      </dgm:t>
    </dgm:pt>
    <dgm:pt modelId="{88E9AB1A-C746-4A9B-A50A-D75FD003F918}" type="parTrans" cxnId="{0BCEAA79-2F3D-4872-9EE5-E9129C6312C1}">
      <dgm:prSet/>
      <dgm:spPr/>
      <dgm:t>
        <a:bodyPr/>
        <a:lstStyle/>
        <a:p>
          <a:endParaRPr lang="ru-RU"/>
        </a:p>
      </dgm:t>
    </dgm:pt>
    <dgm:pt modelId="{BBEE71BC-9B8A-4497-9258-19BC7A87A428}" type="sibTrans" cxnId="{0BCEAA79-2F3D-4872-9EE5-E9129C6312C1}">
      <dgm:prSet/>
      <dgm:spPr/>
      <dgm:t>
        <a:bodyPr/>
        <a:lstStyle/>
        <a:p>
          <a:endParaRPr lang="ru-RU"/>
        </a:p>
      </dgm:t>
    </dgm:pt>
    <dgm:pt modelId="{F497ED86-D33D-41E3-B78D-F75FE5877C63}">
      <dgm:prSet phldrT="[Текст]"/>
      <dgm:spPr>
        <a:xfrm rot="5400000">
          <a:off x="-279591" y="3627588"/>
          <a:ext cx="1863945" cy="1304762"/>
        </a:xfrm>
        <a:prstGeom prst="chevron">
          <a:avLst/>
        </a:prstGeom>
        <a:solidFill>
          <a:srgbClr val="00B8D0"/>
        </a:solidFill>
        <a:ln w="19050" cap="flat" cmpd="sng" algn="ctr">
          <a:solidFill>
            <a:srgbClr val="00B8D0"/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E9C13AC-954A-47AA-9D06-5151A060D3A0}" type="parTrans" cxnId="{C7FC9477-2079-4E7E-99F9-E75027A313A4}">
      <dgm:prSet/>
      <dgm:spPr/>
      <dgm:t>
        <a:bodyPr/>
        <a:lstStyle/>
        <a:p>
          <a:endParaRPr lang="ru-RU"/>
        </a:p>
      </dgm:t>
    </dgm:pt>
    <dgm:pt modelId="{2EEACEA3-9C4C-48A5-A47D-931D9C7F273D}" type="sibTrans" cxnId="{C7FC9477-2079-4E7E-99F9-E75027A313A4}">
      <dgm:prSet/>
      <dgm:spPr/>
      <dgm:t>
        <a:bodyPr/>
        <a:lstStyle/>
        <a:p>
          <a:endParaRPr lang="ru-RU"/>
        </a:p>
      </dgm:t>
    </dgm:pt>
    <dgm:pt modelId="{3FFCB59F-9168-4A25-AFA0-871E923BEF67}">
      <dgm:prSet phldrT="[Текст]"/>
      <dgm:spPr>
        <a:xfrm rot="5400000">
          <a:off x="4475754" y="177003"/>
          <a:ext cx="1211564" cy="7553549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00B8D0"/>
          </a:solidFill>
          <a:prstDash val="solid"/>
        </a:ln>
        <a:effectLst/>
      </dgm:spPr>
      <dgm:t>
        <a:bodyPr/>
        <a:lstStyle/>
        <a:p>
          <a:r>
            <a:rPr lang="ru-RU" b="1" dirty="0">
              <a:solidFill>
                <a:srgbClr val="002060"/>
              </a:solidFill>
              <a:latin typeface="Days" panose="02000505050000020004" pitchFamily="50" charset="0"/>
              <a:ea typeface="+mn-ea"/>
              <a:cs typeface="+mn-cs"/>
            </a:rPr>
            <a:t>1 декабря </a:t>
          </a:r>
          <a:r>
            <a:rPr lang="ru-RU" dirty="0">
              <a:solidFill>
                <a:srgbClr val="EC2F63"/>
              </a:solidFill>
              <a:latin typeface="Days" panose="02000505050000020004" pitchFamily="50" charset="0"/>
              <a:ea typeface="+mn-ea"/>
              <a:cs typeface="+mn-cs"/>
            </a:rPr>
            <a:t>издание приказов</a:t>
          </a:r>
        </a:p>
      </dgm:t>
    </dgm:pt>
    <dgm:pt modelId="{F26B4FBF-90A9-4EFC-98CC-2E43F0D4FA14}" type="parTrans" cxnId="{A6277F04-DD8F-4DD9-A3CA-2A89023F0459}">
      <dgm:prSet/>
      <dgm:spPr/>
      <dgm:t>
        <a:bodyPr/>
        <a:lstStyle/>
        <a:p>
          <a:endParaRPr lang="ru-RU"/>
        </a:p>
      </dgm:t>
    </dgm:pt>
    <dgm:pt modelId="{BF131A7F-3CCB-4E43-8CFE-7B9EA8D2AC3F}" type="sibTrans" cxnId="{A6277F04-DD8F-4DD9-A3CA-2A89023F0459}">
      <dgm:prSet/>
      <dgm:spPr/>
      <dgm:t>
        <a:bodyPr/>
        <a:lstStyle/>
        <a:p>
          <a:endParaRPr lang="ru-RU"/>
        </a:p>
      </dgm:t>
    </dgm:pt>
    <dgm:pt modelId="{919AAA59-2A60-4CAC-A1C2-FD3ACECD86A7}" type="pres">
      <dgm:prSet presAssocID="{16C1B74E-71C4-4E92-BA4B-74388AA2A9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F4A2CF-CB8D-497C-8BBF-7C277E7D22AF}" type="pres">
      <dgm:prSet presAssocID="{585C9B92-9E91-49BD-BAA3-CC4D77C92ACE}" presName="composite" presStyleCnt="0"/>
      <dgm:spPr/>
    </dgm:pt>
    <dgm:pt modelId="{CED3B30F-119E-4C6B-AF2C-B1349DA407A5}" type="pres">
      <dgm:prSet presAssocID="{585C9B92-9E91-49BD-BAA3-CC4D77C92AC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74961-0FA2-4657-807D-6EDB28A0F5D2}" type="pres">
      <dgm:prSet presAssocID="{585C9B92-9E91-49BD-BAA3-CC4D77C92AC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1ABDA-4B4F-455E-96F4-C38FB516F576}" type="pres">
      <dgm:prSet presAssocID="{66AC0359-46D6-4600-AB10-4FD6496BDB15}" presName="sp" presStyleCnt="0"/>
      <dgm:spPr/>
    </dgm:pt>
    <dgm:pt modelId="{B08D1A1E-FA89-480F-80DF-AFBF059157A9}" type="pres">
      <dgm:prSet presAssocID="{AE27AA16-8EDC-4DD6-919D-D0DAE9FFC3A9}" presName="composite" presStyleCnt="0"/>
      <dgm:spPr/>
    </dgm:pt>
    <dgm:pt modelId="{4FC33939-84AD-4C74-9F52-41BA96F2C5C5}" type="pres">
      <dgm:prSet presAssocID="{AE27AA16-8EDC-4DD6-919D-D0DAE9FFC3A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CD247-074C-44E4-AFD3-0B4AB496E2A3}" type="pres">
      <dgm:prSet presAssocID="{AE27AA16-8EDC-4DD6-919D-D0DAE9FFC3A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90FB7-7B85-45C0-96C7-01CA7FF47DC9}" type="pres">
      <dgm:prSet presAssocID="{8EB8096B-43EB-42E0-849F-E9703B46D717}" presName="sp" presStyleCnt="0"/>
      <dgm:spPr/>
    </dgm:pt>
    <dgm:pt modelId="{87DBCF9E-032D-4110-8B16-7CCF68E249F2}" type="pres">
      <dgm:prSet presAssocID="{F497ED86-D33D-41E3-B78D-F75FE5877C63}" presName="composite" presStyleCnt="0"/>
      <dgm:spPr/>
    </dgm:pt>
    <dgm:pt modelId="{54498F59-D8EA-4324-8DE3-5933A548BCF6}" type="pres">
      <dgm:prSet presAssocID="{F497ED86-D33D-41E3-B78D-F75FE5877C6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2FCD1-DF18-4B36-A82E-01DA2BBC5772}" type="pres">
      <dgm:prSet presAssocID="{F497ED86-D33D-41E3-B78D-F75FE5877C6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CEAA79-2F3D-4872-9EE5-E9129C6312C1}" srcId="{AE27AA16-8EDC-4DD6-919D-D0DAE9FFC3A9}" destId="{D9B08ACB-07FC-4477-9E26-255986245927}" srcOrd="0" destOrd="0" parTransId="{88E9AB1A-C746-4A9B-A50A-D75FD003F918}" sibTransId="{BBEE71BC-9B8A-4497-9258-19BC7A87A428}"/>
    <dgm:cxn modelId="{4BDD1D21-88CB-437D-976F-BB0EB1B97652}" type="presOf" srcId="{AE27AA16-8EDC-4DD6-919D-D0DAE9FFC3A9}" destId="{4FC33939-84AD-4C74-9F52-41BA96F2C5C5}" srcOrd="0" destOrd="0" presId="urn:microsoft.com/office/officeart/2005/8/layout/chevron2"/>
    <dgm:cxn modelId="{B44E7A2A-3288-4DF7-A90D-8CC84E56F8E5}" type="presOf" srcId="{585C9B92-9E91-49BD-BAA3-CC4D77C92ACE}" destId="{CED3B30F-119E-4C6B-AF2C-B1349DA407A5}" srcOrd="0" destOrd="0" presId="urn:microsoft.com/office/officeart/2005/8/layout/chevron2"/>
    <dgm:cxn modelId="{D708F2C6-B2F4-472B-97E0-2F741B91B009}" type="presOf" srcId="{4071D0EF-621D-4984-8080-1E8C886A4255}" destId="{B9974961-0FA2-4657-807D-6EDB28A0F5D2}" srcOrd="0" destOrd="0" presId="urn:microsoft.com/office/officeart/2005/8/layout/chevron2"/>
    <dgm:cxn modelId="{C7FC9477-2079-4E7E-99F9-E75027A313A4}" srcId="{16C1B74E-71C4-4E92-BA4B-74388AA2A999}" destId="{F497ED86-D33D-41E3-B78D-F75FE5877C63}" srcOrd="2" destOrd="0" parTransId="{4E9C13AC-954A-47AA-9D06-5151A060D3A0}" sibTransId="{2EEACEA3-9C4C-48A5-A47D-931D9C7F273D}"/>
    <dgm:cxn modelId="{C8A9116F-B03D-4BAE-9520-0BE844AE5817}" srcId="{16C1B74E-71C4-4E92-BA4B-74388AA2A999}" destId="{AE27AA16-8EDC-4DD6-919D-D0DAE9FFC3A9}" srcOrd="1" destOrd="0" parTransId="{80F3EAFE-E57D-424B-B8BB-BB082A4273D6}" sibTransId="{8EB8096B-43EB-42E0-849F-E9703B46D717}"/>
    <dgm:cxn modelId="{79C310ED-F24A-4D0E-B72D-55C45AC8C056}" type="presOf" srcId="{F497ED86-D33D-41E3-B78D-F75FE5877C63}" destId="{54498F59-D8EA-4324-8DE3-5933A548BCF6}" srcOrd="0" destOrd="0" presId="urn:microsoft.com/office/officeart/2005/8/layout/chevron2"/>
    <dgm:cxn modelId="{809E2898-CC7E-4EE1-B3DD-0909544AFBF2}" type="presOf" srcId="{D9B08ACB-07FC-4477-9E26-255986245927}" destId="{D76CD247-074C-44E4-AFD3-0B4AB496E2A3}" srcOrd="0" destOrd="0" presId="urn:microsoft.com/office/officeart/2005/8/layout/chevron2"/>
    <dgm:cxn modelId="{41F74073-00AC-4F6A-8099-D256A4A96C98}" type="presOf" srcId="{3FFCB59F-9168-4A25-AFA0-871E923BEF67}" destId="{3242FCD1-DF18-4B36-A82E-01DA2BBC5772}" srcOrd="0" destOrd="0" presId="urn:microsoft.com/office/officeart/2005/8/layout/chevron2"/>
    <dgm:cxn modelId="{CB6392AF-93B2-4A40-AA84-640A7552F11D}" srcId="{16C1B74E-71C4-4E92-BA4B-74388AA2A999}" destId="{585C9B92-9E91-49BD-BAA3-CC4D77C92ACE}" srcOrd="0" destOrd="0" parTransId="{09E4CDAC-D57F-4E4B-B0C4-1EB2216A158C}" sibTransId="{66AC0359-46D6-4600-AB10-4FD6496BDB15}"/>
    <dgm:cxn modelId="{2860B299-39FC-4358-A456-F7D1F974077E}" type="presOf" srcId="{16C1B74E-71C4-4E92-BA4B-74388AA2A999}" destId="{919AAA59-2A60-4CAC-A1C2-FD3ACECD86A7}" srcOrd="0" destOrd="0" presId="urn:microsoft.com/office/officeart/2005/8/layout/chevron2"/>
    <dgm:cxn modelId="{A6277F04-DD8F-4DD9-A3CA-2A89023F0459}" srcId="{F497ED86-D33D-41E3-B78D-F75FE5877C63}" destId="{3FFCB59F-9168-4A25-AFA0-871E923BEF67}" srcOrd="0" destOrd="0" parTransId="{F26B4FBF-90A9-4EFC-98CC-2E43F0D4FA14}" sibTransId="{BF131A7F-3CCB-4E43-8CFE-7B9EA8D2AC3F}"/>
    <dgm:cxn modelId="{985B5449-24CA-4F4A-82F1-F685CB7F90B2}" srcId="{585C9B92-9E91-49BD-BAA3-CC4D77C92ACE}" destId="{4071D0EF-621D-4984-8080-1E8C886A4255}" srcOrd="0" destOrd="0" parTransId="{9CF36270-1CB5-4496-A3F4-1ED4C7A7024D}" sibTransId="{6AC21870-74BB-4283-BDC2-5679EF9E15C2}"/>
    <dgm:cxn modelId="{E4B38654-288E-4657-B25A-378457C87DEC}" type="presParOf" srcId="{919AAA59-2A60-4CAC-A1C2-FD3ACECD86A7}" destId="{F0F4A2CF-CB8D-497C-8BBF-7C277E7D22AF}" srcOrd="0" destOrd="0" presId="urn:microsoft.com/office/officeart/2005/8/layout/chevron2"/>
    <dgm:cxn modelId="{C7926522-B490-4A2D-85E9-22199533C12A}" type="presParOf" srcId="{F0F4A2CF-CB8D-497C-8BBF-7C277E7D22AF}" destId="{CED3B30F-119E-4C6B-AF2C-B1349DA407A5}" srcOrd="0" destOrd="0" presId="urn:microsoft.com/office/officeart/2005/8/layout/chevron2"/>
    <dgm:cxn modelId="{639F7C3B-799D-4965-861E-EBD7F498D70B}" type="presParOf" srcId="{F0F4A2CF-CB8D-497C-8BBF-7C277E7D22AF}" destId="{B9974961-0FA2-4657-807D-6EDB28A0F5D2}" srcOrd="1" destOrd="0" presId="urn:microsoft.com/office/officeart/2005/8/layout/chevron2"/>
    <dgm:cxn modelId="{1BB8F55E-EC9B-4019-B632-265D79E51E71}" type="presParOf" srcId="{919AAA59-2A60-4CAC-A1C2-FD3ACECD86A7}" destId="{6D81ABDA-4B4F-455E-96F4-C38FB516F576}" srcOrd="1" destOrd="0" presId="urn:microsoft.com/office/officeart/2005/8/layout/chevron2"/>
    <dgm:cxn modelId="{0C5D95D7-47BE-4CA6-A259-687C69D78D97}" type="presParOf" srcId="{919AAA59-2A60-4CAC-A1C2-FD3ACECD86A7}" destId="{B08D1A1E-FA89-480F-80DF-AFBF059157A9}" srcOrd="2" destOrd="0" presId="urn:microsoft.com/office/officeart/2005/8/layout/chevron2"/>
    <dgm:cxn modelId="{03C5966D-EA53-4CF8-86F9-AF4FA9D4B508}" type="presParOf" srcId="{B08D1A1E-FA89-480F-80DF-AFBF059157A9}" destId="{4FC33939-84AD-4C74-9F52-41BA96F2C5C5}" srcOrd="0" destOrd="0" presId="urn:microsoft.com/office/officeart/2005/8/layout/chevron2"/>
    <dgm:cxn modelId="{94FA549C-A113-4DA7-9EA0-345B7614FA06}" type="presParOf" srcId="{B08D1A1E-FA89-480F-80DF-AFBF059157A9}" destId="{D76CD247-074C-44E4-AFD3-0B4AB496E2A3}" srcOrd="1" destOrd="0" presId="urn:microsoft.com/office/officeart/2005/8/layout/chevron2"/>
    <dgm:cxn modelId="{6DF7B341-6706-488E-A801-9009220E1C52}" type="presParOf" srcId="{919AAA59-2A60-4CAC-A1C2-FD3ACECD86A7}" destId="{5FC90FB7-7B85-45C0-96C7-01CA7FF47DC9}" srcOrd="3" destOrd="0" presId="urn:microsoft.com/office/officeart/2005/8/layout/chevron2"/>
    <dgm:cxn modelId="{74E9D3BB-B912-4749-8E2E-2726F2941705}" type="presParOf" srcId="{919AAA59-2A60-4CAC-A1C2-FD3ACECD86A7}" destId="{87DBCF9E-032D-4110-8B16-7CCF68E249F2}" srcOrd="4" destOrd="0" presId="urn:microsoft.com/office/officeart/2005/8/layout/chevron2"/>
    <dgm:cxn modelId="{42D56F1D-16B0-42B6-9059-2EB7C41F9396}" type="presParOf" srcId="{87DBCF9E-032D-4110-8B16-7CCF68E249F2}" destId="{54498F59-D8EA-4324-8DE3-5933A548BCF6}" srcOrd="0" destOrd="0" presId="urn:microsoft.com/office/officeart/2005/8/layout/chevron2"/>
    <dgm:cxn modelId="{5A374A16-6227-4104-9494-5A3E0370FCE0}" type="presParOf" srcId="{87DBCF9E-032D-4110-8B16-7CCF68E249F2}" destId="{3242FCD1-DF18-4B36-A82E-01DA2BBC57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6B6896-C152-4D5D-8BD5-2D1E8F41D3BA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C258E6-3407-4BF7-9669-2EC7B82C27C4}">
      <dgm:prSet custT="1"/>
      <dgm:spPr>
        <a:xfrm>
          <a:off x="0" y="0"/>
          <a:ext cx="7408120" cy="1521629"/>
        </a:xfrm>
        <a:prstGeom prst="roundRect">
          <a:avLst>
            <a:gd name="adj" fmla="val 10000"/>
          </a:avLst>
        </a:prstGeom>
        <a:solidFill>
          <a:srgbClr val="E1F4FC"/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rtl="0"/>
          <a:r>
            <a:rPr lang="ru-RU" sz="2900" b="0" dirty="0">
              <a:solidFill>
                <a:srgbClr val="002060"/>
              </a:solidFill>
              <a:latin typeface="Days" panose="02000505050000020004" pitchFamily="50" charset="0"/>
              <a:ea typeface="+mn-ea"/>
              <a:cs typeface="+mn-cs"/>
            </a:rPr>
            <a:t>Подготовительный этап </a:t>
          </a:r>
          <a:r>
            <a:rPr lang="ru-RU" sz="2800" b="0" dirty="0">
              <a:solidFill>
                <a:srgbClr val="002060"/>
              </a:solidFill>
              <a:latin typeface="Days" panose="02000505050000020004" pitchFamily="50" charset="0"/>
              <a:ea typeface="+mn-ea"/>
              <a:cs typeface="+mn-cs"/>
            </a:rPr>
            <a:t>(самооценка, заявление)</a:t>
          </a:r>
          <a:endParaRPr lang="ru-RU" sz="2900" b="0" dirty="0">
            <a:solidFill>
              <a:srgbClr val="002060"/>
            </a:solidFill>
            <a:latin typeface="Days" panose="02000505050000020004" pitchFamily="50" charset="0"/>
            <a:ea typeface="+mn-ea"/>
            <a:cs typeface="+mn-cs"/>
          </a:endParaRPr>
        </a:p>
      </dgm:t>
    </dgm:pt>
    <dgm:pt modelId="{501AD34A-3302-4AB7-995D-72675C7BDE0C}" type="parTrans" cxnId="{12ADC985-E4A9-42C9-AFCE-2692A6FEED82}">
      <dgm:prSet/>
      <dgm:spPr/>
      <dgm:t>
        <a:bodyPr/>
        <a:lstStyle/>
        <a:p>
          <a:endParaRPr lang="ru-RU"/>
        </a:p>
      </dgm:t>
    </dgm:pt>
    <dgm:pt modelId="{B07E9544-2AE9-4BFB-A5E0-BBFE132C9D05}" type="sibTrans" cxnId="{12ADC985-E4A9-42C9-AFCE-2692A6FEED82}">
      <dgm:prSet/>
      <dgm:spPr>
        <a:xfrm>
          <a:off x="6419061" y="1153902"/>
          <a:ext cx="989059" cy="989059"/>
        </a:xfrm>
        <a:prstGeom prst="downArrow">
          <a:avLst>
            <a:gd name="adj1" fmla="val 55000"/>
            <a:gd name="adj2" fmla="val 45000"/>
          </a:avLst>
        </a:prstGeom>
        <a:solidFill>
          <a:srgbClr val="00B8D0">
            <a:alpha val="90000"/>
          </a:srgbClr>
        </a:solidFill>
        <a:ln w="9525" cap="flat" cmpd="sng" algn="ctr">
          <a:solidFill>
            <a:srgbClr val="00B8D0">
              <a:alpha val="9000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1C5E2EF-2064-4B7C-8B3C-97C0DA7158A6}">
      <dgm:prSet custT="1"/>
      <dgm:spPr>
        <a:xfrm>
          <a:off x="653657" y="1775234"/>
          <a:ext cx="7408120" cy="1521629"/>
        </a:xfrm>
        <a:prstGeom prst="roundRect">
          <a:avLst>
            <a:gd name="adj" fmla="val 10000"/>
          </a:avLst>
        </a:prstGeom>
        <a:solidFill>
          <a:srgbClr val="E1F4FC"/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rtl="0"/>
          <a:r>
            <a:rPr lang="ru-RU" sz="2900" b="0" dirty="0">
              <a:solidFill>
                <a:srgbClr val="002060"/>
              </a:solidFill>
              <a:latin typeface="Days" panose="02000505050000020004" pitchFamily="50" charset="0"/>
              <a:ea typeface="+mn-ea"/>
              <a:cs typeface="+mn-cs"/>
            </a:rPr>
            <a:t>Основной этап </a:t>
          </a:r>
          <a:r>
            <a:rPr lang="ru-RU" sz="2800" b="0" dirty="0">
              <a:solidFill>
                <a:srgbClr val="002060"/>
              </a:solidFill>
              <a:latin typeface="Days" panose="02000505050000020004" pitchFamily="50" charset="0"/>
              <a:ea typeface="+mn-ea"/>
              <a:cs typeface="+mn-cs"/>
            </a:rPr>
            <a:t>(экспертиза деятельности)</a:t>
          </a:r>
          <a:endParaRPr lang="ru-RU" sz="2900" b="0" dirty="0">
            <a:solidFill>
              <a:srgbClr val="002060"/>
            </a:solidFill>
            <a:latin typeface="Days" panose="02000505050000020004" pitchFamily="50" charset="0"/>
            <a:ea typeface="+mn-ea"/>
            <a:cs typeface="+mn-cs"/>
          </a:endParaRPr>
        </a:p>
      </dgm:t>
    </dgm:pt>
    <dgm:pt modelId="{CC205DCF-07BE-448C-9156-21508970E517}" type="parTrans" cxnId="{18348D42-1D8F-4FC7-8B1D-7557D82022E8}">
      <dgm:prSet/>
      <dgm:spPr/>
      <dgm:t>
        <a:bodyPr/>
        <a:lstStyle/>
        <a:p>
          <a:endParaRPr lang="ru-RU"/>
        </a:p>
      </dgm:t>
    </dgm:pt>
    <dgm:pt modelId="{8DFBECF8-E020-41A3-BF11-7AFACD8DF387}" type="sibTrans" cxnId="{18348D42-1D8F-4FC7-8B1D-7557D82022E8}">
      <dgm:prSet/>
      <dgm:spPr>
        <a:xfrm>
          <a:off x="7072719" y="2918992"/>
          <a:ext cx="989059" cy="989059"/>
        </a:xfrm>
        <a:prstGeom prst="downArrow">
          <a:avLst>
            <a:gd name="adj1" fmla="val 55000"/>
            <a:gd name="adj2" fmla="val 45000"/>
          </a:avLst>
        </a:prstGeom>
        <a:solidFill>
          <a:srgbClr val="00B8D0">
            <a:alpha val="90000"/>
          </a:srgbClr>
        </a:solidFill>
        <a:ln w="9525" cap="flat" cmpd="sng" algn="ctr">
          <a:solidFill>
            <a:srgbClr val="00B8D0">
              <a:alpha val="9000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5293FD5-FC14-4528-A512-0B8666EBD9FC}">
      <dgm:prSet custT="1"/>
      <dgm:spPr>
        <a:xfrm>
          <a:off x="1307315" y="3550468"/>
          <a:ext cx="7408120" cy="1521629"/>
        </a:xfrm>
        <a:prstGeom prst="roundRect">
          <a:avLst>
            <a:gd name="adj" fmla="val 10000"/>
          </a:avLst>
        </a:prstGeom>
        <a:solidFill>
          <a:srgbClr val="E1F4FC"/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rtl="0"/>
          <a:r>
            <a:rPr lang="ru-RU" sz="2900" b="0" dirty="0">
              <a:solidFill>
                <a:srgbClr val="002060"/>
              </a:solidFill>
              <a:latin typeface="Days" panose="02000505050000020004" pitchFamily="50" charset="0"/>
              <a:ea typeface="+mn-ea"/>
              <a:cs typeface="+mn-cs"/>
            </a:rPr>
            <a:t>Заключительный этап </a:t>
          </a:r>
          <a:r>
            <a:rPr lang="ru-RU" sz="2800" b="0" dirty="0">
              <a:solidFill>
                <a:srgbClr val="002060"/>
              </a:solidFill>
              <a:latin typeface="Days" panose="02000505050000020004" pitchFamily="50" charset="0"/>
              <a:ea typeface="+mn-ea"/>
              <a:cs typeface="+mn-cs"/>
            </a:rPr>
            <a:t>(решение аттестационной комиссии)</a:t>
          </a:r>
          <a:endParaRPr lang="ru-RU" sz="2900" b="0" dirty="0">
            <a:solidFill>
              <a:srgbClr val="002060"/>
            </a:solidFill>
            <a:latin typeface="Days" panose="02000505050000020004" pitchFamily="50" charset="0"/>
            <a:ea typeface="+mn-ea"/>
            <a:cs typeface="+mn-cs"/>
          </a:endParaRPr>
        </a:p>
      </dgm:t>
    </dgm:pt>
    <dgm:pt modelId="{20B394BB-532C-4399-912B-7ECD6D56C322}" type="parTrans" cxnId="{4BC41443-DE5A-4C61-A33A-3B2276F1BFFE}">
      <dgm:prSet/>
      <dgm:spPr/>
      <dgm:t>
        <a:bodyPr/>
        <a:lstStyle/>
        <a:p>
          <a:endParaRPr lang="ru-RU"/>
        </a:p>
      </dgm:t>
    </dgm:pt>
    <dgm:pt modelId="{2C5DC053-1B7D-45A7-BA1B-7E76C7A00F66}" type="sibTrans" cxnId="{4BC41443-DE5A-4C61-A33A-3B2276F1BFFE}">
      <dgm:prSet/>
      <dgm:spPr/>
      <dgm:t>
        <a:bodyPr/>
        <a:lstStyle/>
        <a:p>
          <a:endParaRPr lang="ru-RU"/>
        </a:p>
      </dgm:t>
    </dgm:pt>
    <dgm:pt modelId="{8E8FC25B-B1D1-4EB0-96ED-6E68532C0591}" type="pres">
      <dgm:prSet presAssocID="{8E6B6896-C152-4D5D-8BD5-2D1E8F41D3B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7AC8F9-35DF-4CE3-BEF6-6278BE48738B}" type="pres">
      <dgm:prSet presAssocID="{8E6B6896-C152-4D5D-8BD5-2D1E8F41D3BA}" presName="dummyMaxCanvas" presStyleCnt="0">
        <dgm:presLayoutVars/>
      </dgm:prSet>
      <dgm:spPr/>
    </dgm:pt>
    <dgm:pt modelId="{91556E72-A187-43FB-B234-3CA37CB17451}" type="pres">
      <dgm:prSet presAssocID="{8E6B6896-C152-4D5D-8BD5-2D1E8F41D3B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D0619-6A48-442E-AD99-B4D47CE52916}" type="pres">
      <dgm:prSet presAssocID="{8E6B6896-C152-4D5D-8BD5-2D1E8F41D3B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74D91-921F-4A3D-9A65-E0608379858F}" type="pres">
      <dgm:prSet presAssocID="{8E6B6896-C152-4D5D-8BD5-2D1E8F41D3B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74758-A5AA-488E-8F2E-A1D119B222B7}" type="pres">
      <dgm:prSet presAssocID="{8E6B6896-C152-4D5D-8BD5-2D1E8F41D3B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BA434-2234-4E14-BCC9-77394B91993C}" type="pres">
      <dgm:prSet presAssocID="{8E6B6896-C152-4D5D-8BD5-2D1E8F41D3B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E7E8B5-EF1C-437D-8566-8A4283B56C4D}" type="pres">
      <dgm:prSet presAssocID="{8E6B6896-C152-4D5D-8BD5-2D1E8F41D3B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217C7-2268-4DC5-85FD-355E5A544529}" type="pres">
      <dgm:prSet presAssocID="{8E6B6896-C152-4D5D-8BD5-2D1E8F41D3B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D09B8-4902-4E48-B81F-395D7F65C82B}" type="pres">
      <dgm:prSet presAssocID="{8E6B6896-C152-4D5D-8BD5-2D1E8F41D3B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348D42-1D8F-4FC7-8B1D-7557D82022E8}" srcId="{8E6B6896-C152-4D5D-8BD5-2D1E8F41D3BA}" destId="{D1C5E2EF-2064-4B7C-8B3C-97C0DA7158A6}" srcOrd="1" destOrd="0" parTransId="{CC205DCF-07BE-448C-9156-21508970E517}" sibTransId="{8DFBECF8-E020-41A3-BF11-7AFACD8DF387}"/>
    <dgm:cxn modelId="{6A8C522A-B2D0-4035-9BF4-A618FB921CF5}" type="presOf" srcId="{A5293FD5-FC14-4528-A512-0B8666EBD9FC}" destId="{9F4D09B8-4902-4E48-B81F-395D7F65C82B}" srcOrd="1" destOrd="0" presId="urn:microsoft.com/office/officeart/2005/8/layout/vProcess5"/>
    <dgm:cxn modelId="{12ADC985-E4A9-42C9-AFCE-2692A6FEED82}" srcId="{8E6B6896-C152-4D5D-8BD5-2D1E8F41D3BA}" destId="{67C258E6-3407-4BF7-9669-2EC7B82C27C4}" srcOrd="0" destOrd="0" parTransId="{501AD34A-3302-4AB7-995D-72675C7BDE0C}" sibTransId="{B07E9544-2AE9-4BFB-A5E0-BBFE132C9D05}"/>
    <dgm:cxn modelId="{AFC8D949-98AE-4602-A3C6-B0B60B14DC5C}" type="presOf" srcId="{A5293FD5-FC14-4528-A512-0B8666EBD9FC}" destId="{28D74D91-921F-4A3D-9A65-E0608379858F}" srcOrd="0" destOrd="0" presId="urn:microsoft.com/office/officeart/2005/8/layout/vProcess5"/>
    <dgm:cxn modelId="{721D0032-E61C-4F62-88DA-0C77F834AB44}" type="presOf" srcId="{8E6B6896-C152-4D5D-8BD5-2D1E8F41D3BA}" destId="{8E8FC25B-B1D1-4EB0-96ED-6E68532C0591}" srcOrd="0" destOrd="0" presId="urn:microsoft.com/office/officeart/2005/8/layout/vProcess5"/>
    <dgm:cxn modelId="{0965BCCA-134A-4E13-BC5D-1FD90F2121C9}" type="presOf" srcId="{B07E9544-2AE9-4BFB-A5E0-BBFE132C9D05}" destId="{38374758-A5AA-488E-8F2E-A1D119B222B7}" srcOrd="0" destOrd="0" presId="urn:microsoft.com/office/officeart/2005/8/layout/vProcess5"/>
    <dgm:cxn modelId="{BBFB56DE-1DC3-4084-9526-4B5AF710DC85}" type="presOf" srcId="{67C258E6-3407-4BF7-9669-2EC7B82C27C4}" destId="{91556E72-A187-43FB-B234-3CA37CB17451}" srcOrd="0" destOrd="0" presId="urn:microsoft.com/office/officeart/2005/8/layout/vProcess5"/>
    <dgm:cxn modelId="{193B7A18-49B0-43F4-B782-18BB80C4E534}" type="presOf" srcId="{D1C5E2EF-2064-4B7C-8B3C-97C0DA7158A6}" destId="{0A9217C7-2268-4DC5-85FD-355E5A544529}" srcOrd="1" destOrd="0" presId="urn:microsoft.com/office/officeart/2005/8/layout/vProcess5"/>
    <dgm:cxn modelId="{7C65245F-09D6-471F-95D6-6ABD5510CF52}" type="presOf" srcId="{67C258E6-3407-4BF7-9669-2EC7B82C27C4}" destId="{13E7E8B5-EF1C-437D-8566-8A4283B56C4D}" srcOrd="1" destOrd="0" presId="urn:microsoft.com/office/officeart/2005/8/layout/vProcess5"/>
    <dgm:cxn modelId="{B2C99D6F-25D7-43B5-8D36-61F49F9A341D}" type="presOf" srcId="{8DFBECF8-E020-41A3-BF11-7AFACD8DF387}" destId="{397BA434-2234-4E14-BCC9-77394B91993C}" srcOrd="0" destOrd="0" presId="urn:microsoft.com/office/officeart/2005/8/layout/vProcess5"/>
    <dgm:cxn modelId="{4BC41443-DE5A-4C61-A33A-3B2276F1BFFE}" srcId="{8E6B6896-C152-4D5D-8BD5-2D1E8F41D3BA}" destId="{A5293FD5-FC14-4528-A512-0B8666EBD9FC}" srcOrd="2" destOrd="0" parTransId="{20B394BB-532C-4399-912B-7ECD6D56C322}" sibTransId="{2C5DC053-1B7D-45A7-BA1B-7E76C7A00F66}"/>
    <dgm:cxn modelId="{F7E0A219-0BBC-46F8-BB45-A806C20A10B5}" type="presOf" srcId="{D1C5E2EF-2064-4B7C-8B3C-97C0DA7158A6}" destId="{903D0619-6A48-442E-AD99-B4D47CE52916}" srcOrd="0" destOrd="0" presId="urn:microsoft.com/office/officeart/2005/8/layout/vProcess5"/>
    <dgm:cxn modelId="{9B7D32A3-056A-4C14-9B7E-7905F62656EA}" type="presParOf" srcId="{8E8FC25B-B1D1-4EB0-96ED-6E68532C0591}" destId="{237AC8F9-35DF-4CE3-BEF6-6278BE48738B}" srcOrd="0" destOrd="0" presId="urn:microsoft.com/office/officeart/2005/8/layout/vProcess5"/>
    <dgm:cxn modelId="{F4B3FFE8-96FD-48AF-A35A-AB25326F9820}" type="presParOf" srcId="{8E8FC25B-B1D1-4EB0-96ED-6E68532C0591}" destId="{91556E72-A187-43FB-B234-3CA37CB17451}" srcOrd="1" destOrd="0" presId="urn:microsoft.com/office/officeart/2005/8/layout/vProcess5"/>
    <dgm:cxn modelId="{B001E6E5-45F3-4816-B161-43DA7AD0C2AC}" type="presParOf" srcId="{8E8FC25B-B1D1-4EB0-96ED-6E68532C0591}" destId="{903D0619-6A48-442E-AD99-B4D47CE52916}" srcOrd="2" destOrd="0" presId="urn:microsoft.com/office/officeart/2005/8/layout/vProcess5"/>
    <dgm:cxn modelId="{ECCF94D7-DE0D-46B4-B256-7FCEF9D1803B}" type="presParOf" srcId="{8E8FC25B-B1D1-4EB0-96ED-6E68532C0591}" destId="{28D74D91-921F-4A3D-9A65-E0608379858F}" srcOrd="3" destOrd="0" presId="urn:microsoft.com/office/officeart/2005/8/layout/vProcess5"/>
    <dgm:cxn modelId="{DF83ECD2-67D3-4382-8774-D4DE71AAD422}" type="presParOf" srcId="{8E8FC25B-B1D1-4EB0-96ED-6E68532C0591}" destId="{38374758-A5AA-488E-8F2E-A1D119B222B7}" srcOrd="4" destOrd="0" presId="urn:microsoft.com/office/officeart/2005/8/layout/vProcess5"/>
    <dgm:cxn modelId="{A375BEE2-2627-4FD8-B769-0CC72F30217B}" type="presParOf" srcId="{8E8FC25B-B1D1-4EB0-96ED-6E68532C0591}" destId="{397BA434-2234-4E14-BCC9-77394B91993C}" srcOrd="5" destOrd="0" presId="urn:microsoft.com/office/officeart/2005/8/layout/vProcess5"/>
    <dgm:cxn modelId="{2CA6E727-0D84-4F96-9BBB-A969FD6CA5D3}" type="presParOf" srcId="{8E8FC25B-B1D1-4EB0-96ED-6E68532C0591}" destId="{13E7E8B5-EF1C-437D-8566-8A4283B56C4D}" srcOrd="6" destOrd="0" presId="urn:microsoft.com/office/officeart/2005/8/layout/vProcess5"/>
    <dgm:cxn modelId="{798E8498-00D4-4104-82C8-F71C8FC204CD}" type="presParOf" srcId="{8E8FC25B-B1D1-4EB0-96ED-6E68532C0591}" destId="{0A9217C7-2268-4DC5-85FD-355E5A544529}" srcOrd="7" destOrd="0" presId="urn:microsoft.com/office/officeart/2005/8/layout/vProcess5"/>
    <dgm:cxn modelId="{34722DC2-54E5-4074-84E4-E59B9D5FA2AD}" type="presParOf" srcId="{8E8FC25B-B1D1-4EB0-96ED-6E68532C0591}" destId="{9F4D09B8-4902-4E48-B81F-395D7F65C82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03DB80-8107-4DAB-BD01-C94828D92F1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FD7DB2-CF2C-481C-ACAC-A5E6CC882BEF}">
      <dgm:prSet phldrT="[Текст]"/>
      <dgm:spPr>
        <a:xfrm>
          <a:off x="0" y="610"/>
          <a:ext cx="3457599" cy="2380685"/>
        </a:xfrm>
        <a:prstGeom prst="roundRect">
          <a:avLst/>
        </a:prstGeom>
        <a:solidFill>
          <a:srgbClr val="00B8D0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0" dirty="0">
              <a:solidFill>
                <a:srgbClr val="002060"/>
              </a:solidFill>
              <a:latin typeface="Days" panose="02000505050000020004" pitchFamily="50" charset="0"/>
              <a:ea typeface="+mn-ea"/>
              <a:cs typeface="Times New Roman" panose="02020603050405020304" pitchFamily="18" charset="0"/>
            </a:rPr>
            <a:t>Теоретический этап</a:t>
          </a:r>
        </a:p>
      </dgm:t>
    </dgm:pt>
    <dgm:pt modelId="{8FC3BA6F-5080-440D-AEB3-D4AD987D6A96}" type="parTrans" cxnId="{2387E2A0-522A-49D8-9D12-64ECB7636BAA}">
      <dgm:prSet/>
      <dgm:spPr/>
      <dgm:t>
        <a:bodyPr/>
        <a:lstStyle/>
        <a:p>
          <a:endParaRPr lang="ru-RU"/>
        </a:p>
      </dgm:t>
    </dgm:pt>
    <dgm:pt modelId="{585BED9D-9334-40EF-A363-04C9AAFEEBF2}" type="sibTrans" cxnId="{2387E2A0-522A-49D8-9D12-64ECB7636BAA}">
      <dgm:prSet/>
      <dgm:spPr/>
      <dgm:t>
        <a:bodyPr/>
        <a:lstStyle/>
        <a:p>
          <a:endParaRPr lang="ru-RU"/>
        </a:p>
      </dgm:t>
    </dgm:pt>
    <dgm:pt modelId="{74B0E8BD-A0F0-4695-BD4E-2E87033B8457}">
      <dgm:prSet phldrT="[Текст]"/>
      <dgm:spPr>
        <a:xfrm>
          <a:off x="3457599" y="610"/>
          <a:ext cx="5186398" cy="2380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9050" cap="flat" cmpd="sng" algn="ctr">
          <a:solidFill>
            <a:srgbClr val="727CA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ПОРТФОЛИО (электронное портфолио предоставить за    5 рабочих  дней до выхода экспертов на урок)</a:t>
          </a:r>
        </a:p>
      </dgm:t>
    </dgm:pt>
    <dgm:pt modelId="{1A9E7F90-CFE5-47C0-957A-1BEEF922DD2E}" type="parTrans" cxnId="{6DE341E8-BEAC-488A-B89F-AE3479625E76}">
      <dgm:prSet/>
      <dgm:spPr/>
      <dgm:t>
        <a:bodyPr/>
        <a:lstStyle/>
        <a:p>
          <a:endParaRPr lang="ru-RU"/>
        </a:p>
      </dgm:t>
    </dgm:pt>
    <dgm:pt modelId="{58182BA8-345C-4620-A82F-3A3B123966BD}" type="sibTrans" cxnId="{6DE341E8-BEAC-488A-B89F-AE3479625E76}">
      <dgm:prSet/>
      <dgm:spPr/>
      <dgm:t>
        <a:bodyPr/>
        <a:lstStyle/>
        <a:p>
          <a:endParaRPr lang="ru-RU"/>
        </a:p>
      </dgm:t>
    </dgm:pt>
    <dgm:pt modelId="{51A2BCF0-09CA-4DE6-9D40-CBEA69D509C6}">
      <dgm:prSet phldrT="[Текст]"/>
      <dgm:spPr>
        <a:xfrm>
          <a:off x="0" y="2619364"/>
          <a:ext cx="3457599" cy="2380685"/>
        </a:xfrm>
        <a:prstGeom prst="roundRect">
          <a:avLst/>
        </a:prstGeom>
        <a:solidFill>
          <a:srgbClr val="E1F4FC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0" dirty="0">
              <a:solidFill>
                <a:srgbClr val="002060"/>
              </a:solidFill>
              <a:latin typeface="Days" panose="02000505050000020004" pitchFamily="50" charset="0"/>
              <a:ea typeface="+mn-ea"/>
              <a:cs typeface="Times New Roman" panose="02020603050405020304" pitchFamily="18" charset="0"/>
            </a:rPr>
            <a:t>Практический этап</a:t>
          </a:r>
        </a:p>
      </dgm:t>
    </dgm:pt>
    <dgm:pt modelId="{C34424DE-6B47-4437-B83A-E9E2F36A9EBE}" type="parTrans" cxnId="{0D3699AA-325C-4B86-9FB2-A74DB7F8AE77}">
      <dgm:prSet/>
      <dgm:spPr/>
      <dgm:t>
        <a:bodyPr/>
        <a:lstStyle/>
        <a:p>
          <a:endParaRPr lang="ru-RU"/>
        </a:p>
      </dgm:t>
    </dgm:pt>
    <dgm:pt modelId="{75C2C46C-7F02-4AEF-A219-5AD6D1B42932}" type="sibTrans" cxnId="{0D3699AA-325C-4B86-9FB2-A74DB7F8AE77}">
      <dgm:prSet/>
      <dgm:spPr/>
      <dgm:t>
        <a:bodyPr/>
        <a:lstStyle/>
        <a:p>
          <a:endParaRPr lang="ru-RU"/>
        </a:p>
      </dgm:t>
    </dgm:pt>
    <dgm:pt modelId="{63B6E727-94D9-4DBE-A65D-D183319DD806}">
      <dgm:prSet phldrT="[Текст]"/>
      <dgm:spPr>
        <a:xfrm>
          <a:off x="3457599" y="2619364"/>
          <a:ext cx="5186398" cy="2380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9050" cap="flat" cmpd="sng" algn="ctr">
          <a:solidFill>
            <a:srgbClr val="727CA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b="1" dirty="0">
              <a:solidFill>
                <a:srgbClr val="002060"/>
              </a:solidFill>
              <a:latin typeface="Days" panose="02000505050000020004" pitchFamily="50" charset="0"/>
              <a:ea typeface="+mn-ea"/>
              <a:cs typeface="Times New Roman" panose="02020603050405020304" pitchFamily="18" charset="0"/>
            </a:rPr>
            <a:t>ОЧНАЯ ФОРМА</a:t>
          </a:r>
        </a:p>
      </dgm:t>
    </dgm:pt>
    <dgm:pt modelId="{E9A8EA06-56F1-4C5A-BE95-AD672E41CF2A}" type="parTrans" cxnId="{627EA14C-6CBC-4714-A87C-54E679B08CBA}">
      <dgm:prSet/>
      <dgm:spPr/>
      <dgm:t>
        <a:bodyPr/>
        <a:lstStyle/>
        <a:p>
          <a:endParaRPr lang="ru-RU"/>
        </a:p>
      </dgm:t>
    </dgm:pt>
    <dgm:pt modelId="{0756F790-BC90-4204-B379-41FDF3D7B766}" type="sibTrans" cxnId="{627EA14C-6CBC-4714-A87C-54E679B08CBA}">
      <dgm:prSet/>
      <dgm:spPr/>
      <dgm:t>
        <a:bodyPr/>
        <a:lstStyle/>
        <a:p>
          <a:endParaRPr lang="ru-RU"/>
        </a:p>
      </dgm:t>
    </dgm:pt>
    <dgm:pt modelId="{FAE2286A-75E3-4BC6-91F0-A6A53BCFF604}">
      <dgm:prSet phldrT="[Текст]"/>
      <dgm:spPr>
        <a:xfrm>
          <a:off x="3457599" y="2619364"/>
          <a:ext cx="5186398" cy="2380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9050" cap="flat" cmpd="sng" algn="ctr">
          <a:solidFill>
            <a:srgbClr val="727CA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b="1" dirty="0">
              <a:solidFill>
                <a:srgbClr val="002060"/>
              </a:solidFill>
              <a:latin typeface="Days" panose="02000505050000020004" pitchFamily="50" charset="0"/>
              <a:ea typeface="+mn-ea"/>
              <a:cs typeface="Times New Roman" panose="02020603050405020304" pitchFamily="18" charset="0"/>
            </a:rPr>
            <a:t>ДИСТАНЦИОННАЯ ФОРМА</a:t>
          </a:r>
        </a:p>
      </dgm:t>
    </dgm:pt>
    <dgm:pt modelId="{0067B6DB-089A-4450-A70C-FFCD352F6E33}" type="parTrans" cxnId="{C84D9C4C-1801-48B2-AA2D-2410D95F1ECD}">
      <dgm:prSet/>
      <dgm:spPr/>
      <dgm:t>
        <a:bodyPr/>
        <a:lstStyle/>
        <a:p>
          <a:endParaRPr lang="ru-RU"/>
        </a:p>
      </dgm:t>
    </dgm:pt>
    <dgm:pt modelId="{99595BE7-64A3-4470-B377-817702BDEE02}" type="sibTrans" cxnId="{C84D9C4C-1801-48B2-AA2D-2410D95F1ECD}">
      <dgm:prSet/>
      <dgm:spPr/>
      <dgm:t>
        <a:bodyPr/>
        <a:lstStyle/>
        <a:p>
          <a:endParaRPr lang="ru-RU"/>
        </a:p>
      </dgm:t>
    </dgm:pt>
    <dgm:pt modelId="{07BE5C48-2F3F-4BFA-A71C-16E6BB26C606}">
      <dgm:prSet phldrT="[Текст]"/>
      <dgm:spPr>
        <a:xfrm>
          <a:off x="3457599" y="2619364"/>
          <a:ext cx="5186398" cy="2380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9050" cap="flat" cmpd="sng" algn="ctr">
          <a:solidFill>
            <a:srgbClr val="727CA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b="1" dirty="0">
            <a:solidFill>
              <a:srgbClr val="002060"/>
            </a:solidFill>
            <a:latin typeface="Days" panose="02000505050000020004" pitchFamily="50" charset="0"/>
            <a:ea typeface="+mn-ea"/>
            <a:cs typeface="Times New Roman" panose="02020603050405020304" pitchFamily="18" charset="0"/>
          </a:endParaRPr>
        </a:p>
      </dgm:t>
    </dgm:pt>
    <dgm:pt modelId="{CE29E693-2D87-43F4-81F3-EE2A8829806A}" type="parTrans" cxnId="{6BDC9BDC-7147-4CD1-B2D0-225CACF42F18}">
      <dgm:prSet/>
      <dgm:spPr/>
      <dgm:t>
        <a:bodyPr/>
        <a:lstStyle/>
        <a:p>
          <a:endParaRPr lang="ru-RU"/>
        </a:p>
      </dgm:t>
    </dgm:pt>
    <dgm:pt modelId="{60813E77-DAB5-44AC-B09D-D9D5A1868C8E}" type="sibTrans" cxnId="{6BDC9BDC-7147-4CD1-B2D0-225CACF42F18}">
      <dgm:prSet/>
      <dgm:spPr/>
      <dgm:t>
        <a:bodyPr/>
        <a:lstStyle/>
        <a:p>
          <a:endParaRPr lang="ru-RU"/>
        </a:p>
      </dgm:t>
    </dgm:pt>
    <dgm:pt modelId="{0CDE85AC-C26C-476F-8091-572523C5FF99}" type="pres">
      <dgm:prSet presAssocID="{4703DB80-8107-4DAB-BD01-C94828D92F1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53257F-8831-4292-B57C-9D74FCC74315}" type="pres">
      <dgm:prSet presAssocID="{4BFD7DB2-CF2C-481C-ACAC-A5E6CC882BEF}" presName="linNode" presStyleCnt="0"/>
      <dgm:spPr/>
    </dgm:pt>
    <dgm:pt modelId="{1644FF45-9AFF-409D-8610-A6E0C710E0BB}" type="pres">
      <dgm:prSet presAssocID="{4BFD7DB2-CF2C-481C-ACAC-A5E6CC882BE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FE543-A908-4DA1-BCD0-7AFE90390D05}" type="pres">
      <dgm:prSet presAssocID="{4BFD7DB2-CF2C-481C-ACAC-A5E6CC882BEF}" presName="childShp" presStyleLbl="bgAccFollowNode1" presStyleIdx="0" presStyleCnt="2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2C0826E9-6F76-404E-B8AD-2D50277966E3}" type="pres">
      <dgm:prSet presAssocID="{585BED9D-9334-40EF-A363-04C9AAFEEBF2}" presName="spacing" presStyleCnt="0"/>
      <dgm:spPr/>
    </dgm:pt>
    <dgm:pt modelId="{CB2177E4-39D6-48CF-81CC-34C566764375}" type="pres">
      <dgm:prSet presAssocID="{51A2BCF0-09CA-4DE6-9D40-CBEA69D509C6}" presName="linNode" presStyleCnt="0"/>
      <dgm:spPr/>
    </dgm:pt>
    <dgm:pt modelId="{7AEF5869-6D80-4641-99C1-08C4C3345E8E}" type="pres">
      <dgm:prSet presAssocID="{51A2BCF0-09CA-4DE6-9D40-CBEA69D509C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3A24D-304F-4E40-9392-9BCE0AA8CAC7}" type="pres">
      <dgm:prSet presAssocID="{51A2BCF0-09CA-4DE6-9D40-CBEA69D509C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13D290-722E-480C-A790-064893616C1D}" type="presOf" srcId="{4BFD7DB2-CF2C-481C-ACAC-A5E6CC882BEF}" destId="{1644FF45-9AFF-409D-8610-A6E0C710E0BB}" srcOrd="0" destOrd="0" presId="urn:microsoft.com/office/officeart/2005/8/layout/vList6"/>
    <dgm:cxn modelId="{A645981E-8B2B-45F0-A30E-E7B2916777D5}" type="presOf" srcId="{07BE5C48-2F3F-4BFA-A71C-16E6BB26C606}" destId="{82A3A24D-304F-4E40-9392-9BCE0AA8CAC7}" srcOrd="0" destOrd="1" presId="urn:microsoft.com/office/officeart/2005/8/layout/vList6"/>
    <dgm:cxn modelId="{F45CBED1-0D94-44B1-9F22-BDCE1CD6996B}" type="presOf" srcId="{63B6E727-94D9-4DBE-A65D-D183319DD806}" destId="{82A3A24D-304F-4E40-9392-9BCE0AA8CAC7}" srcOrd="0" destOrd="0" presId="urn:microsoft.com/office/officeart/2005/8/layout/vList6"/>
    <dgm:cxn modelId="{6DE341E8-BEAC-488A-B89F-AE3479625E76}" srcId="{4BFD7DB2-CF2C-481C-ACAC-A5E6CC882BEF}" destId="{74B0E8BD-A0F0-4695-BD4E-2E87033B8457}" srcOrd="0" destOrd="0" parTransId="{1A9E7F90-CFE5-47C0-957A-1BEEF922DD2E}" sibTransId="{58182BA8-345C-4620-A82F-3A3B123966BD}"/>
    <dgm:cxn modelId="{2D8BFFC3-0814-43C6-98E0-37D8CBC263C3}" type="presOf" srcId="{51A2BCF0-09CA-4DE6-9D40-CBEA69D509C6}" destId="{7AEF5869-6D80-4641-99C1-08C4C3345E8E}" srcOrd="0" destOrd="0" presId="urn:microsoft.com/office/officeart/2005/8/layout/vList6"/>
    <dgm:cxn modelId="{2387E2A0-522A-49D8-9D12-64ECB7636BAA}" srcId="{4703DB80-8107-4DAB-BD01-C94828D92F10}" destId="{4BFD7DB2-CF2C-481C-ACAC-A5E6CC882BEF}" srcOrd="0" destOrd="0" parTransId="{8FC3BA6F-5080-440D-AEB3-D4AD987D6A96}" sibTransId="{585BED9D-9334-40EF-A363-04C9AAFEEBF2}"/>
    <dgm:cxn modelId="{0D3699AA-325C-4B86-9FB2-A74DB7F8AE77}" srcId="{4703DB80-8107-4DAB-BD01-C94828D92F10}" destId="{51A2BCF0-09CA-4DE6-9D40-CBEA69D509C6}" srcOrd="1" destOrd="0" parTransId="{C34424DE-6B47-4437-B83A-E9E2F36A9EBE}" sibTransId="{75C2C46C-7F02-4AEF-A219-5AD6D1B42932}"/>
    <dgm:cxn modelId="{C84D9C4C-1801-48B2-AA2D-2410D95F1ECD}" srcId="{51A2BCF0-09CA-4DE6-9D40-CBEA69D509C6}" destId="{FAE2286A-75E3-4BC6-91F0-A6A53BCFF604}" srcOrd="2" destOrd="0" parTransId="{0067B6DB-089A-4450-A70C-FFCD352F6E33}" sibTransId="{99595BE7-64A3-4470-B377-817702BDEE02}"/>
    <dgm:cxn modelId="{6BDC9BDC-7147-4CD1-B2D0-225CACF42F18}" srcId="{51A2BCF0-09CA-4DE6-9D40-CBEA69D509C6}" destId="{07BE5C48-2F3F-4BFA-A71C-16E6BB26C606}" srcOrd="1" destOrd="0" parTransId="{CE29E693-2D87-43F4-81F3-EE2A8829806A}" sibTransId="{60813E77-DAB5-44AC-B09D-D9D5A1868C8E}"/>
    <dgm:cxn modelId="{627EA14C-6CBC-4714-A87C-54E679B08CBA}" srcId="{51A2BCF0-09CA-4DE6-9D40-CBEA69D509C6}" destId="{63B6E727-94D9-4DBE-A65D-D183319DD806}" srcOrd="0" destOrd="0" parTransId="{E9A8EA06-56F1-4C5A-BE95-AD672E41CF2A}" sibTransId="{0756F790-BC90-4204-B379-41FDF3D7B766}"/>
    <dgm:cxn modelId="{B2518499-25C1-456A-AA9A-1B849395F1D1}" type="presOf" srcId="{74B0E8BD-A0F0-4695-BD4E-2E87033B8457}" destId="{F00FE543-A908-4DA1-BCD0-7AFE90390D05}" srcOrd="0" destOrd="0" presId="urn:microsoft.com/office/officeart/2005/8/layout/vList6"/>
    <dgm:cxn modelId="{661962DA-6408-47AD-8A93-B846BD6732BD}" type="presOf" srcId="{4703DB80-8107-4DAB-BD01-C94828D92F10}" destId="{0CDE85AC-C26C-476F-8091-572523C5FF99}" srcOrd="0" destOrd="0" presId="urn:microsoft.com/office/officeart/2005/8/layout/vList6"/>
    <dgm:cxn modelId="{3950E349-4410-4EAD-8D67-30A17C8A462D}" type="presOf" srcId="{FAE2286A-75E3-4BC6-91F0-A6A53BCFF604}" destId="{82A3A24D-304F-4E40-9392-9BCE0AA8CAC7}" srcOrd="0" destOrd="2" presId="urn:microsoft.com/office/officeart/2005/8/layout/vList6"/>
    <dgm:cxn modelId="{5FE3AF9E-1FA7-4613-9CE0-13ED8F0B8DC3}" type="presParOf" srcId="{0CDE85AC-C26C-476F-8091-572523C5FF99}" destId="{1553257F-8831-4292-B57C-9D74FCC74315}" srcOrd="0" destOrd="0" presId="urn:microsoft.com/office/officeart/2005/8/layout/vList6"/>
    <dgm:cxn modelId="{E5FDB992-6444-43EA-96A9-1B3BFB36A44E}" type="presParOf" srcId="{1553257F-8831-4292-B57C-9D74FCC74315}" destId="{1644FF45-9AFF-409D-8610-A6E0C710E0BB}" srcOrd="0" destOrd="0" presId="urn:microsoft.com/office/officeart/2005/8/layout/vList6"/>
    <dgm:cxn modelId="{74165996-B871-4871-AAAB-91A140CCDD2E}" type="presParOf" srcId="{1553257F-8831-4292-B57C-9D74FCC74315}" destId="{F00FE543-A908-4DA1-BCD0-7AFE90390D05}" srcOrd="1" destOrd="0" presId="urn:microsoft.com/office/officeart/2005/8/layout/vList6"/>
    <dgm:cxn modelId="{ECCF0CDE-E7A7-493B-A82B-B750354ACBDE}" type="presParOf" srcId="{0CDE85AC-C26C-476F-8091-572523C5FF99}" destId="{2C0826E9-6F76-404E-B8AD-2D50277966E3}" srcOrd="1" destOrd="0" presId="urn:microsoft.com/office/officeart/2005/8/layout/vList6"/>
    <dgm:cxn modelId="{6AF3C6F8-C90F-4138-8768-F6E771B5C3A8}" type="presParOf" srcId="{0CDE85AC-C26C-476F-8091-572523C5FF99}" destId="{CB2177E4-39D6-48CF-81CC-34C566764375}" srcOrd="2" destOrd="0" presId="urn:microsoft.com/office/officeart/2005/8/layout/vList6"/>
    <dgm:cxn modelId="{A6448907-B556-41FD-A4BC-54014D04D635}" type="presParOf" srcId="{CB2177E4-39D6-48CF-81CC-34C566764375}" destId="{7AEF5869-6D80-4641-99C1-08C4C3345E8E}" srcOrd="0" destOrd="0" presId="urn:microsoft.com/office/officeart/2005/8/layout/vList6"/>
    <dgm:cxn modelId="{7EA413F0-DF81-4417-810E-4A30B19C2DA6}" type="presParOf" srcId="{CB2177E4-39D6-48CF-81CC-34C566764375}" destId="{82A3A24D-304F-4E40-9392-9BCE0AA8CAC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3B30F-119E-4C6B-AF2C-B1349DA407A5}">
      <dsp:nvSpPr>
        <dsp:cNvPr id="0" name=""/>
        <dsp:cNvSpPr/>
      </dsp:nvSpPr>
      <dsp:spPr>
        <a:xfrm rot="5400000">
          <a:off x="-214903" y="215796"/>
          <a:ext cx="1432687" cy="1002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solidFill>
              <a:schemeClr val="accent1">
                <a:lumMod val="75000"/>
              </a:schemeClr>
            </a:solidFill>
            <a:latin typeface="Calibri"/>
            <a:ea typeface="+mn-ea"/>
            <a:cs typeface="+mn-cs"/>
          </a:endParaRPr>
        </a:p>
      </dsp:txBody>
      <dsp:txXfrm rot="-5400000">
        <a:off x="1" y="502334"/>
        <a:ext cx="1002881" cy="429806"/>
      </dsp:txXfrm>
    </dsp:sp>
    <dsp:sp modelId="{B9974961-0FA2-4657-807D-6EDB28A0F5D2}">
      <dsp:nvSpPr>
        <dsp:cNvPr id="0" name=""/>
        <dsp:cNvSpPr/>
      </dsp:nvSpPr>
      <dsp:spPr>
        <a:xfrm rot="5400000">
          <a:off x="3643541" y="-2639766"/>
          <a:ext cx="931246" cy="62125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rgbClr val="2F428B"/>
              </a:solidFill>
              <a:latin typeface="Days" pitchFamily="50" charset="0"/>
              <a:ea typeface="+mn-ea"/>
              <a:cs typeface="+mn-cs"/>
            </a:rPr>
            <a:t>разработка</a:t>
          </a:r>
        </a:p>
      </dsp:txBody>
      <dsp:txXfrm rot="-5400000">
        <a:off x="1002881" y="46354"/>
        <a:ext cx="6167106" cy="840326"/>
      </dsp:txXfrm>
    </dsp:sp>
    <dsp:sp modelId="{4FC33939-84AD-4C74-9F52-41BA96F2C5C5}">
      <dsp:nvSpPr>
        <dsp:cNvPr id="0" name=""/>
        <dsp:cNvSpPr/>
      </dsp:nvSpPr>
      <dsp:spPr>
        <a:xfrm rot="5400000">
          <a:off x="-214903" y="1452050"/>
          <a:ext cx="1432687" cy="1002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solidFill>
              <a:schemeClr val="accent1">
                <a:lumMod val="75000"/>
              </a:schemeClr>
            </a:solidFill>
            <a:latin typeface="Calibri"/>
            <a:ea typeface="+mn-ea"/>
            <a:cs typeface="+mn-cs"/>
          </a:endParaRPr>
        </a:p>
      </dsp:txBody>
      <dsp:txXfrm rot="-5400000">
        <a:off x="1" y="1738588"/>
        <a:ext cx="1002881" cy="429806"/>
      </dsp:txXfrm>
    </dsp:sp>
    <dsp:sp modelId="{D76CD247-074C-44E4-AFD3-0B4AB496E2A3}">
      <dsp:nvSpPr>
        <dsp:cNvPr id="0" name=""/>
        <dsp:cNvSpPr/>
      </dsp:nvSpPr>
      <dsp:spPr>
        <a:xfrm rot="5400000">
          <a:off x="3643541" y="-1403512"/>
          <a:ext cx="931246" cy="62125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rgbClr val="2F428B"/>
              </a:solidFill>
              <a:latin typeface="Days" pitchFamily="50" charset="0"/>
              <a:ea typeface="+mn-ea"/>
              <a:cs typeface="+mn-cs"/>
            </a:rPr>
            <a:t>апробация</a:t>
          </a:r>
        </a:p>
      </dsp:txBody>
      <dsp:txXfrm rot="-5400000">
        <a:off x="1002881" y="1282608"/>
        <a:ext cx="6167106" cy="840326"/>
      </dsp:txXfrm>
    </dsp:sp>
    <dsp:sp modelId="{364DD2CC-CCBC-4CCD-A79D-727D8B895BE3}">
      <dsp:nvSpPr>
        <dsp:cNvPr id="0" name=""/>
        <dsp:cNvSpPr/>
      </dsp:nvSpPr>
      <dsp:spPr>
        <a:xfrm rot="5400000">
          <a:off x="-214903" y="2688304"/>
          <a:ext cx="1432687" cy="1002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solidFill>
              <a:schemeClr val="accent1">
                <a:lumMod val="75000"/>
              </a:schemeClr>
            </a:solidFill>
          </a:endParaRPr>
        </a:p>
      </dsp:txBody>
      <dsp:txXfrm rot="-5400000">
        <a:off x="1" y="2974842"/>
        <a:ext cx="1002881" cy="429806"/>
      </dsp:txXfrm>
    </dsp:sp>
    <dsp:sp modelId="{60DC553E-BCA1-48D8-B52D-E8AE91EB3AB0}">
      <dsp:nvSpPr>
        <dsp:cNvPr id="0" name=""/>
        <dsp:cNvSpPr/>
      </dsp:nvSpPr>
      <dsp:spPr>
        <a:xfrm rot="5400000">
          <a:off x="3643541" y="-167258"/>
          <a:ext cx="931246" cy="62125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rgbClr val="2F428B"/>
              </a:solidFill>
              <a:latin typeface="Days" pitchFamily="50" charset="0"/>
              <a:ea typeface="+mn-ea"/>
              <a:cs typeface="+mn-cs"/>
            </a:rPr>
            <a:t>диссеминация </a:t>
          </a:r>
          <a:r>
            <a:rPr lang="ru-RU" sz="4600" kern="1200" dirty="0">
              <a:solidFill>
                <a:schemeClr val="accent1">
                  <a:lumMod val="50000"/>
                </a:schemeClr>
              </a:solidFill>
            </a:rPr>
            <a:t> </a:t>
          </a:r>
        </a:p>
      </dsp:txBody>
      <dsp:txXfrm rot="-5400000">
        <a:off x="1002881" y="2518862"/>
        <a:ext cx="6167106" cy="840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710" cy="50141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844" y="0"/>
            <a:ext cx="2984709" cy="50141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60674622-7C0D-4273-81FD-E68BCA7A55EF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517283"/>
            <a:ext cx="2984710" cy="50141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844" y="9517283"/>
            <a:ext cx="2984709" cy="50141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FBE6E4DD-C14A-42CD-AC51-7E723EFCB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219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710" cy="50141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844" y="0"/>
            <a:ext cx="2984709" cy="50141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3773C6ED-9177-4049-9119-20AA5302516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3325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656" y="4759442"/>
            <a:ext cx="5510852" cy="4509535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283"/>
            <a:ext cx="2984710" cy="50141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844" y="9517283"/>
            <a:ext cx="2984709" cy="50141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084D96BB-C39E-4DE5-B395-6A0758FB9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F0C4-69B4-4411-A431-9BA1374E5ED1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326-362C-4AD2-8FC3-0A43921B2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22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F0C4-69B4-4411-A431-9BA1374E5ED1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326-362C-4AD2-8FC3-0A43921B2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14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F0C4-69B4-4411-A431-9BA1374E5ED1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326-362C-4AD2-8FC3-0A43921B2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409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197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483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910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808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888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499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04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70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F0C4-69B4-4411-A431-9BA1374E5ED1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326-362C-4AD2-8FC3-0A43921B2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661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83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76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36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20283"/>
            <a:ext cx="38862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32004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85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8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937934"/>
            <a:ext cx="3886200" cy="908050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937809"/>
            <a:ext cx="3886200" cy="100012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779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2019300" cy="3017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066800"/>
            <a:ext cx="2019300" cy="3017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72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23409"/>
            <a:ext cx="2020094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9917"/>
            <a:ext cx="2020094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023409"/>
            <a:ext cx="2020888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449917"/>
            <a:ext cx="2020888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304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52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6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F0C4-69B4-4411-A431-9BA1374E5ED1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326-362C-4AD2-8FC3-0A43921B2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5030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033"/>
            <a:ext cx="1504157" cy="77470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" y="182034"/>
            <a:ext cx="2555875" cy="39020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6734"/>
            <a:ext cx="1504157" cy="3127375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00"/>
            <a:ext cx="2743200" cy="3778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25"/>
            <a:ext cx="2743200" cy="536575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090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406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83092"/>
            <a:ext cx="10287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83092"/>
            <a:ext cx="30099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F0C4-69B4-4411-A431-9BA1374E5ED1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326-362C-4AD2-8FC3-0A43921B2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6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F0C4-69B4-4411-A431-9BA1374E5ED1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326-362C-4AD2-8FC3-0A43921B2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83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F0C4-69B4-4411-A431-9BA1374E5ED1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326-362C-4AD2-8FC3-0A43921B2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64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F0C4-69B4-4411-A431-9BA1374E5ED1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326-362C-4AD2-8FC3-0A43921B2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44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F0C4-69B4-4411-A431-9BA1374E5ED1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326-362C-4AD2-8FC3-0A43921B2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41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F0C4-69B4-4411-A431-9BA1374E5ED1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326-362C-4AD2-8FC3-0A43921B2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9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DF0C4-69B4-4411-A431-9BA1374E5ED1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59326-362C-4AD2-8FC3-0A43921B2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82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52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41148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237567"/>
            <a:ext cx="1066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4237567"/>
            <a:ext cx="1447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4237567"/>
            <a:ext cx="1066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1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2875" algn="l" defTabSz="4572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orms.gle/t4MtxA2ZAM6wT17S8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05509" y="1446264"/>
            <a:ext cx="8806671" cy="3689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50"/>
              </a:spcAft>
            </a:pPr>
            <a:r>
              <a:rPr lang="ru-RU" sz="2800" dirty="0">
                <a:solidFill>
                  <a:srgbClr val="2F428B"/>
                </a:solidFill>
                <a:latin typeface="Days" pitchFamily="50" charset="0"/>
              </a:rPr>
              <a:t>Стратегическое совещание</a:t>
            </a:r>
          </a:p>
          <a:p>
            <a:pPr algn="ctr">
              <a:spcAft>
                <a:spcPts val="50"/>
              </a:spcAft>
            </a:pPr>
            <a:endParaRPr lang="ru-RU" sz="2800" dirty="0">
              <a:solidFill>
                <a:srgbClr val="2F428B"/>
              </a:solidFill>
              <a:latin typeface="Days" pitchFamily="50" charset="0"/>
            </a:endParaRPr>
          </a:p>
          <a:p>
            <a:pPr algn="ctr"/>
            <a:r>
              <a:rPr lang="ru-RU" sz="3200" dirty="0">
                <a:solidFill>
                  <a:srgbClr val="2F428B"/>
                </a:solidFill>
                <a:latin typeface="Days" pitchFamily="50" charset="0"/>
              </a:rPr>
              <a:t>«Взаимодействие ОО и МАУ ИМЦ “Альтернатива”  в 2021-2022 учебном году: стратегия, тактика, планируемые результаты»</a:t>
            </a:r>
          </a:p>
        </p:txBody>
      </p:sp>
    </p:spTree>
    <p:extLst>
      <p:ext uri="{BB962C8B-B14F-4D97-AF65-F5344CB8AC3E}">
        <p14:creationId xmlns:p14="http://schemas.microsoft.com/office/powerpoint/2010/main" val="1549436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-80067" y="1033280"/>
            <a:ext cx="6147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Программа сессий ПОУ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BE60D67-8E0F-4E57-A994-864FAE25ABED}"/>
              </a:ext>
            </a:extLst>
          </p:cNvPr>
          <p:cNvSpPr/>
          <p:nvPr/>
        </p:nvSpPr>
        <p:spPr>
          <a:xfrm>
            <a:off x="519764" y="1944141"/>
            <a:ext cx="80919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Осенняя сессия (заседание)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 «Программа воспитания и социализации в работе учителя»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E32CB53-375E-4F57-A40C-4749EFEE1BF5}"/>
              </a:ext>
            </a:extLst>
          </p:cNvPr>
          <p:cNvSpPr txBox="1"/>
          <p:nvPr/>
        </p:nvSpPr>
        <p:spPr>
          <a:xfrm>
            <a:off x="532263" y="3007451"/>
            <a:ext cx="78601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Зимняя сессия ( заседание)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«Формирование функциональной грамотности обучающихся при подготовке к исследованию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PISA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»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2443B7E-E13E-404D-9285-2FFBF6B27312}"/>
              </a:ext>
            </a:extLst>
          </p:cNvPr>
          <p:cNvSpPr/>
          <p:nvPr/>
        </p:nvSpPr>
        <p:spPr>
          <a:xfrm>
            <a:off x="519764" y="4390129"/>
            <a:ext cx="80919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Весенняя сессия  ( анкетирование педагогов 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«Профессиональные затруднения педагогов и пути их преодоления»</a:t>
            </a:r>
          </a:p>
        </p:txBody>
      </p:sp>
    </p:spTree>
    <p:extLst>
      <p:ext uri="{BB962C8B-B14F-4D97-AF65-F5344CB8AC3E}">
        <p14:creationId xmlns:p14="http://schemas.microsoft.com/office/powerpoint/2010/main" val="2067899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415495"/>
              </p:ext>
            </p:extLst>
          </p:nvPr>
        </p:nvGraphicFramePr>
        <p:xfrm>
          <a:off x="1" y="0"/>
          <a:ext cx="9144002" cy="685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64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264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25175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rgbClr val="EC2F63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Район</a:t>
                      </a:r>
                    </a:p>
                  </a:txBody>
                  <a:tcPr marL="45720" marR="45720" marT="22860" marB="22860">
                    <a:solidFill>
                      <a:srgbClr val="E1F4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EC2F63"/>
                        </a:solidFill>
                      </a:endParaRPr>
                    </a:p>
                    <a:p>
                      <a:pPr algn="ctr"/>
                      <a:endParaRPr lang="ru-RU" sz="1800" b="1" dirty="0">
                        <a:solidFill>
                          <a:srgbClr val="EC2F63"/>
                        </a:solidFill>
                      </a:endParaRPr>
                    </a:p>
                    <a:p>
                      <a:pPr algn="ctr"/>
                      <a:endParaRPr lang="ru-RU" sz="1800" b="1" dirty="0">
                        <a:solidFill>
                          <a:srgbClr val="EC2F63"/>
                        </a:solidFill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rgbClr val="EC2F63"/>
                          </a:solidFill>
                        </a:rPr>
                        <a:t>Образовательная организация </a:t>
                      </a:r>
                    </a:p>
                  </a:txBody>
                  <a:tcPr marL="45720" marR="45720" marT="22860" marB="22860">
                    <a:solidFill>
                      <a:srgbClr val="E1F4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EC2F63"/>
                        </a:solidFill>
                      </a:endParaRPr>
                    </a:p>
                    <a:p>
                      <a:pPr algn="ctr"/>
                      <a:endParaRPr lang="ru-RU" sz="1800" b="1" dirty="0">
                        <a:solidFill>
                          <a:srgbClr val="EC2F63"/>
                        </a:solidFill>
                      </a:endParaRPr>
                    </a:p>
                    <a:p>
                      <a:pPr algn="ctr"/>
                      <a:endParaRPr lang="ru-RU" sz="1800" b="1" dirty="0">
                        <a:solidFill>
                          <a:srgbClr val="EC2F63"/>
                        </a:solidFill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rgbClr val="EC2F63"/>
                          </a:solidFill>
                        </a:rPr>
                        <a:t>Предметные</a:t>
                      </a:r>
                      <a:r>
                        <a:rPr lang="ru-RU" sz="1800" b="1" baseline="0" dirty="0">
                          <a:solidFill>
                            <a:srgbClr val="EC2F63"/>
                          </a:solidFill>
                        </a:rPr>
                        <a:t> объединения</a:t>
                      </a:r>
                      <a:endParaRPr lang="ru-RU" sz="1800" b="1" dirty="0">
                        <a:solidFill>
                          <a:srgbClr val="EC2F63"/>
                        </a:solidFill>
                      </a:endParaRPr>
                    </a:p>
                  </a:txBody>
                  <a:tcPr marL="45720" marR="45720" marT="22860" marB="22860">
                    <a:solidFill>
                      <a:srgbClr val="E1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0582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Октябрьский</a:t>
                      </a:r>
                      <a:r>
                        <a:rPr lang="ru-RU" sz="1400" b="1" baseline="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 район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МБОУ «ИЕГЛ «Школа-30»</a:t>
                      </a:r>
                      <a:endParaRPr lang="ru-RU" sz="1400" b="0" i="1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1400" b="0" i="1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ru-RU" sz="1400" b="0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МБОУ СОШ №40 </a:t>
                      </a:r>
                    </a:p>
                    <a:p>
                      <a:pPr algn="ctr"/>
                      <a:endParaRPr lang="ru-RU" sz="1400" b="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ru-RU" sz="1400" b="0" i="0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английский язык, математика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400" b="0" i="0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="0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 география, физика</a:t>
                      </a:r>
                      <a:endParaRPr lang="ru-RU" sz="1400" b="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366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Устиновский</a:t>
                      </a:r>
                      <a:r>
                        <a:rPr lang="ru-RU" sz="1400" b="1" baseline="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 район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МБОУ СОШ №78</a:t>
                      </a:r>
                      <a:endParaRPr lang="ru-RU" sz="1400" b="0" i="1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i="0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- ГПО музыка, РПО история и обществознание)</a:t>
                      </a:r>
                      <a:endParaRPr lang="ru-RU" sz="1400" b="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25175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Индустриальный</a:t>
                      </a:r>
                      <a:r>
                        <a:rPr lang="ru-RU" sz="1400" b="1" baseline="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 район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МАОУ «Гимназия №56»</a:t>
                      </a:r>
                      <a:endParaRPr lang="ru-RU" sz="1400" b="0" i="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i="0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- русский язык и литература, история и обществознание , физика</a:t>
                      </a:r>
                      <a:endParaRPr lang="ru-RU" sz="1400" b="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70582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Первомайский</a:t>
                      </a:r>
                      <a:r>
                        <a:rPr lang="ru-RU" sz="1400" b="1" baseline="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 район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МАОУ «ЛИЦЕЙ № 25»</a:t>
                      </a:r>
                      <a:endParaRPr lang="ru-RU" sz="1400" b="0" i="1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1400" b="0" i="0" u="none" strike="noStrike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МАОУ</a:t>
                      </a:r>
                      <a:r>
                        <a:rPr lang="ru-RU" sz="1400" b="0" i="0" u="none" strike="noStrike" kern="1200" baseline="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 СОШ №74</a:t>
                      </a:r>
                      <a:endParaRPr lang="ru-RU" sz="1400" b="0" i="1" u="none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 -химия, ГПО французский язык</a:t>
                      </a:r>
                    </a:p>
                    <a:p>
                      <a:endParaRPr lang="ru-RU" sz="1400" b="0" i="0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ru-RU" sz="1400" b="0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история и обществознание,  английский язык</a:t>
                      </a:r>
                      <a:endParaRPr lang="ru-RU" sz="1400" b="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2817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Ленинский</a:t>
                      </a:r>
                      <a:r>
                        <a:rPr lang="ru-RU" sz="1400" b="1" baseline="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 район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kern="120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МБОУ СОШ №100  </a:t>
                      </a:r>
                      <a:endParaRPr lang="ru-RU" sz="1400" b="0" i="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Days" panose="02000505050000020004" pitchFamily="50" charset="0"/>
                          <a:ea typeface="Tahoma" pitchFamily="34" charset="0"/>
                          <a:cs typeface="Tahoma" pitchFamily="34" charset="0"/>
                        </a:rPr>
                        <a:t>-математика, информатика, география, физическая культура, биология</a:t>
                      </a:r>
                      <a:endParaRPr lang="ru-RU" sz="1400" b="0" i="0" dirty="0">
                        <a:solidFill>
                          <a:srgbClr val="2F428B"/>
                        </a:solidFill>
                        <a:latin typeface="Days" panose="02000505050000020004" pitchFamily="50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21B1A9C-AB52-4A20-9F58-BBE3D24541C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84656" y="0"/>
            <a:ext cx="3112980" cy="71742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395517" y="654723"/>
            <a:ext cx="6147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Отзывы учителей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EC2F63"/>
              </a:solidFill>
              <a:effectLst/>
              <a:uLnTx/>
              <a:uFillTx/>
              <a:latin typeface="Days" panose="02000505050000020004" pitchFamily="50" charset="0"/>
              <a:ea typeface="+mn-ea"/>
              <a:cs typeface="+mn-cs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50093DE3-E8E8-4547-B733-502E74DC9D41}"/>
              </a:ext>
            </a:extLst>
          </p:cNvPr>
          <p:cNvSpPr txBox="1">
            <a:spLocks/>
          </p:cNvSpPr>
          <p:nvPr/>
        </p:nvSpPr>
        <p:spPr>
          <a:xfrm>
            <a:off x="353291" y="1402499"/>
            <a:ext cx="8437418" cy="5110670"/>
          </a:xfrm>
          <a:prstGeom prst="rect">
            <a:avLst/>
          </a:prstGeom>
          <a:solidFill>
            <a:srgbClr val="F8FCFE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Всё возвращается на круги свои. Хорошо, что вернулись районные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методобъединения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. РМО полезны для методички учителя.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Calibri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Работа ГПО  для учителей ИЗО особенно важна, т.к. в большинстве случаев учитель ИЗО один на школу и поделиться и обсудить методические наработки по предмету внутри школы не с кем.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Calibri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Восстановление РМО необходимый шаг. На сессии мы смогли обсудить актуальные вопросы, касающиеся ГИА, программы воспитательной работы, учебных планов, и в конце концов, познакомились друг с другом. Оказывается, мы просто даже были не знакомы с учителями, работающими в школах нашего  района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Онлайн-встреч со школьными библиотекарями города жду с нетерпением, узнаю много нового о новых формах работы в ШБ, знакомимся с технологией работы ШБ. Очень многое узнала впервые, этому даже в колледже еще не учили. Встречи такие нужны, надеюсь на дальнейшее сотрудничество. Спасибо. Немного страшновато будет делиться своим опытом, когда вокруг такие специалисты.</a:t>
            </a:r>
          </a:p>
        </p:txBody>
      </p:sp>
    </p:spTree>
    <p:extLst>
      <p:ext uri="{BB962C8B-B14F-4D97-AF65-F5344CB8AC3E}">
        <p14:creationId xmlns:p14="http://schemas.microsoft.com/office/powerpoint/2010/main" val="3558017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519764" y="948890"/>
            <a:ext cx="6147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Задачи на 2021-2022 г.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C2F63"/>
              </a:solidFill>
              <a:effectLst/>
              <a:uLnTx/>
              <a:uFillTx/>
              <a:latin typeface="Days" panose="02000505050000020004" pitchFamily="50" charset="0"/>
              <a:ea typeface="+mn-ea"/>
              <a:cs typeface="+mn-cs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82726488-25EC-44B2-A4F1-18E123753E0E}"/>
              </a:ext>
            </a:extLst>
          </p:cNvPr>
          <p:cNvSpPr txBox="1">
            <a:spLocks/>
          </p:cNvSpPr>
          <p:nvPr/>
        </p:nvSpPr>
        <p:spPr>
          <a:xfrm>
            <a:off x="170514" y="1681588"/>
            <a:ext cx="8571704" cy="491029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1. Консолидировать усилия муниципальных образовательных организаций  по вовлечению  педагогов в деятельность ПОУ в целях повышения профессиональных компетенций  педагогов.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Days" panose="02000505050000020004" pitchFamily="50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  2. Разработать показатели эффективности деятельности ПОУ.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Days" panose="02000505050000020004" pitchFamily="50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  3. Внедрить в практику ПОУ  методики  обмена опытом работы для  активизации передачи и адаптации лучших  педагогических практик.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Days" panose="02000505050000020004" pitchFamily="50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   4. Создать  банк лучших  педагогических практик ПОУ для развития и совершенствования профессиональных компетенций учителей- предметников.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Days" panose="02000505050000020004" pitchFamily="50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6921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519764" y="972265"/>
            <a:ext cx="8057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Темы заседаний на 2021-2022 г.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EC2F63"/>
              </a:solidFill>
              <a:effectLst/>
              <a:uLnTx/>
              <a:uFillTx/>
              <a:latin typeface="Days" panose="02000505050000020004" pitchFamily="50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F28ED98-EAB1-4B6B-8FF2-47E1B23B9F35}"/>
              </a:ext>
            </a:extLst>
          </p:cNvPr>
          <p:cNvSpPr txBox="1"/>
          <p:nvPr/>
        </p:nvSpPr>
        <p:spPr>
          <a:xfrm>
            <a:off x="680173" y="2113551"/>
            <a:ext cx="7495887" cy="3360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>
                <a:solidFill>
                  <a:srgbClr val="00359E"/>
                </a:solidFill>
                <a:latin typeface="Days" panose="02000505050000020004" pitchFamily="50" charset="0"/>
              </a:rPr>
              <a:t>1.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359E"/>
                </a:solidFill>
                <a:effectLst/>
                <a:uLnTx/>
                <a:uFillTx/>
                <a:latin typeface="Days" panose="02000505050000020004" pitchFamily="50" charset="0"/>
              </a:rPr>
              <a:t>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Приемы и методы работы, обучения и воспитания детей с ОВЗ в условиях новых образовательных стандартов. Развитие профессионально-личностной готовности педагога к работе с детьми с ОВЗ.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Days" panose="02000505050000020004" pitchFamily="50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Days" panose="02000505050000020004" pitchFamily="50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2. Организация проектной деятельности обучающихся и педагогов в условиях реализации ФГОС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Days" panose="02000505050000020004" pitchFamily="50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Days" panose="02000505050000020004" pitchFamily="50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3. Метапредметный подход как средство достижения нового качества образования в условиях реализации ФГОС»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Days" panose="02000505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776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0D53DF29-1D4B-443A-BA9A-FBB9734C4366}"/>
              </a:ext>
            </a:extLst>
          </p:cNvPr>
          <p:cNvSpPr txBox="1">
            <a:spLocks/>
          </p:cNvSpPr>
          <p:nvPr/>
        </p:nvSpPr>
        <p:spPr bwMode="auto">
          <a:xfrm>
            <a:off x="-1472602" y="113710"/>
            <a:ext cx="7977809" cy="78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</a:rPr>
              <a:t>МЕТОДИЧЕСКИЙ  ЦИКЛ</a:t>
            </a:r>
          </a:p>
        </p:txBody>
      </p:sp>
      <p:graphicFrame>
        <p:nvGraphicFramePr>
          <p:cNvPr id="14" name="Содержимое 3">
            <a:extLst>
              <a:ext uri="{FF2B5EF4-FFF2-40B4-BE49-F238E27FC236}">
                <a16:creationId xmlns:a16="http://schemas.microsoft.com/office/drawing/2014/main" xmlns="" id="{7487470A-C6DE-4DE0-86B5-87ABB6B952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089510"/>
              </p:ext>
            </p:extLst>
          </p:nvPr>
        </p:nvGraphicFramePr>
        <p:xfrm>
          <a:off x="-571536" y="857232"/>
          <a:ext cx="10144196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1328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41049" y="1208129"/>
            <a:ext cx="45431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>
                <a:solidFill>
                  <a:srgbClr val="EC2F63"/>
                </a:solidFill>
                <a:latin typeface="Days" panose="02000505050000020004" pitchFamily="50" charset="0"/>
              </a:rPr>
              <a:t>Направления работы</a:t>
            </a:r>
            <a:endParaRPr lang="ru-RU" sz="3200" dirty="0">
              <a:solidFill>
                <a:srgbClr val="EC2F63"/>
              </a:solidFill>
              <a:latin typeface="Days" panose="02000505050000020004" pitchFamily="50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9C3A859-1DF9-424C-864F-648D3C460674}"/>
              </a:ext>
            </a:extLst>
          </p:cNvPr>
          <p:cNvSpPr/>
          <p:nvPr/>
        </p:nvSpPr>
        <p:spPr>
          <a:xfrm>
            <a:off x="755373" y="1852000"/>
            <a:ext cx="763704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Tx/>
              <a:buChar char="-"/>
            </a:pPr>
            <a:r>
              <a:rPr lang="en-US" sz="2400" dirty="0">
                <a:solidFill>
                  <a:srgbClr val="00359E"/>
                </a:solidFill>
                <a:latin typeface="Days" panose="02000505050000020004" pitchFamily="50" charset="0"/>
              </a:rPr>
              <a:t>STEM </a:t>
            </a:r>
          </a:p>
          <a:p>
            <a:pPr marL="342900" lvl="0" indent="-342900">
              <a:lnSpc>
                <a:spcPct val="150000"/>
              </a:lnSpc>
              <a:buFontTx/>
              <a:buChar char="-"/>
            </a:pPr>
            <a:r>
              <a:rPr lang="ru-RU" sz="2400" dirty="0">
                <a:solidFill>
                  <a:srgbClr val="EC2F63"/>
                </a:solidFill>
                <a:latin typeface="Days" panose="02000505050000020004" pitchFamily="50" charset="0"/>
              </a:rPr>
              <a:t>Образовательная среда «Купол»</a:t>
            </a:r>
          </a:p>
          <a:p>
            <a:pPr marL="342900" lvl="0" indent="-342900">
              <a:lnSpc>
                <a:spcPct val="150000"/>
              </a:lnSpc>
              <a:buFontTx/>
              <a:buChar char="-"/>
            </a:pPr>
            <a:r>
              <a:rPr lang="ru-RU" sz="2400" dirty="0">
                <a:solidFill>
                  <a:srgbClr val="00359E"/>
                </a:solidFill>
                <a:latin typeface="Days" panose="02000505050000020004" pitchFamily="50" charset="0"/>
              </a:rPr>
              <a:t>Патриотическое воспитание</a:t>
            </a:r>
          </a:p>
          <a:p>
            <a:pPr marL="342900" lvl="0" indent="-342900">
              <a:lnSpc>
                <a:spcPct val="150000"/>
              </a:lnSpc>
              <a:buFontTx/>
              <a:buChar char="-"/>
            </a:pPr>
            <a:r>
              <a:rPr lang="ru-RU" sz="2400" dirty="0">
                <a:solidFill>
                  <a:srgbClr val="EC2F63"/>
                </a:solidFill>
                <a:latin typeface="Days" panose="02000505050000020004" pitchFamily="50" charset="0"/>
              </a:rPr>
              <a:t>Реализация метапредметного подхода</a:t>
            </a:r>
          </a:p>
          <a:p>
            <a:pPr marL="342900" lvl="0" indent="-342900">
              <a:lnSpc>
                <a:spcPct val="150000"/>
              </a:lnSpc>
              <a:buFontTx/>
              <a:buChar char="-"/>
            </a:pPr>
            <a:r>
              <a:rPr lang="ru-RU" sz="2400" dirty="0">
                <a:solidFill>
                  <a:srgbClr val="00359E"/>
                </a:solidFill>
                <a:latin typeface="Days" panose="02000505050000020004" pitchFamily="50" charset="0"/>
              </a:rPr>
              <a:t>ЗОЖ, туризм</a:t>
            </a:r>
          </a:p>
          <a:p>
            <a:pPr marL="342900" lvl="0" indent="-342900" algn="ctr">
              <a:buFontTx/>
              <a:buChar char="-"/>
            </a:pPr>
            <a:endParaRPr lang="ru-RU" sz="2000" dirty="0">
              <a:solidFill>
                <a:srgbClr val="00359E"/>
              </a:solidFill>
              <a:latin typeface="Days" panose="02000505050000020004" pitchFamily="50" charset="0"/>
            </a:endParaRPr>
          </a:p>
          <a:p>
            <a:pPr lvl="0" algn="ctr"/>
            <a:endParaRPr lang="ru-RU" sz="2000" dirty="0">
              <a:solidFill>
                <a:srgbClr val="00359E"/>
              </a:solidFill>
              <a:latin typeface="Days" panose="02000505050000020004" pitchFamily="50" charset="0"/>
            </a:endParaRPr>
          </a:p>
          <a:p>
            <a:pPr lvl="0" algn="ctr"/>
            <a:endParaRPr lang="ru-RU" sz="2000" dirty="0">
              <a:solidFill>
                <a:srgbClr val="00359E"/>
              </a:solidFill>
              <a:latin typeface="Days" panose="02000505050000020004" pitchFamily="50" charset="0"/>
            </a:endParaRPr>
          </a:p>
          <a:p>
            <a:pPr lvl="0" algn="ctr"/>
            <a:endParaRPr lang="ru-RU" sz="2000" dirty="0">
              <a:solidFill>
                <a:srgbClr val="00359E"/>
              </a:solidFill>
              <a:latin typeface="Days" panose="02000505050000020004" pitchFamily="50" charset="0"/>
            </a:endParaRPr>
          </a:p>
          <a:p>
            <a:pPr lvl="0" algn="ctr"/>
            <a:endParaRPr lang="ru-RU" sz="2000" dirty="0">
              <a:solidFill>
                <a:srgbClr val="00359E"/>
              </a:solidFill>
              <a:latin typeface="Days" panose="02000505050000020004" pitchFamily="50" charset="0"/>
            </a:endParaRPr>
          </a:p>
          <a:p>
            <a:pPr lvl="0" algn="ctr"/>
            <a:endParaRPr lang="ru-RU" sz="2000" dirty="0">
              <a:solidFill>
                <a:srgbClr val="00359E"/>
              </a:solidFill>
              <a:latin typeface="Days" panose="02000505050000020004" pitchFamily="50" charset="0"/>
            </a:endParaRPr>
          </a:p>
          <a:p>
            <a:pPr lvl="0" algn="ctr"/>
            <a:endParaRPr lang="ru-RU" sz="2000" dirty="0">
              <a:solidFill>
                <a:srgbClr val="00359E"/>
              </a:solidFill>
              <a:latin typeface="Days" panose="02000505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71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9430" y="689949"/>
            <a:ext cx="86302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Инновационный комплекс (</a:t>
            </a:r>
            <a:r>
              <a:rPr lang="ru-RU" dirty="0" err="1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ИнКо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)</a:t>
            </a:r>
          </a:p>
          <a:p>
            <a:endParaRPr lang="ru-RU" dirty="0">
              <a:solidFill>
                <a:srgbClr val="2F428B"/>
              </a:solidFill>
              <a:latin typeface="Days" panose="02000505050000020004" pitchFamily="50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cs typeface="Times New Roman" pitchFamily="18" charset="0"/>
              </a:rPr>
              <a:t>«Комплексная модель физического развития детей дошкольного и начального образования»</a:t>
            </a:r>
          </a:p>
          <a:p>
            <a:endParaRPr lang="ru-RU" dirty="0">
              <a:solidFill>
                <a:srgbClr val="EC2F63"/>
              </a:solidFill>
              <a:latin typeface="Days" panose="02000505050000020004" pitchFamily="50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Куратор методист Бочарова Н.В.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430" y="2474287"/>
            <a:ext cx="86076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cs typeface="Times New Roman" pitchFamily="18" charset="0"/>
              </a:rPr>
              <a:t>Аспекты работы в 2021-2022 учебный год: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</a:rPr>
              <a:t>«Территория ОО-территория здоровья»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</a:rPr>
              <a:t>«Педагог-</a:t>
            </a:r>
            <a:r>
              <a:rPr lang="ru-RU" dirty="0" err="1">
                <a:solidFill>
                  <a:srgbClr val="2F428B"/>
                </a:solidFill>
                <a:latin typeface="Days" panose="02000505050000020004" pitchFamily="50" charset="0"/>
              </a:rPr>
              <a:t>игромастер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</a:rPr>
              <a:t>»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</a:rPr>
              <a:t>«Сотрудничество образовательных организаций с семьями воспитанников /обучающихся в области физического развития </a:t>
            </a:r>
          </a:p>
          <a:p>
            <a:endParaRPr lang="ru-RU" dirty="0">
              <a:solidFill>
                <a:srgbClr val="2F428B"/>
              </a:solidFill>
              <a:latin typeface="Days" panose="02000505050000020004" pitchFamily="50" charset="0"/>
            </a:endParaRPr>
          </a:p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cs typeface="Times New Roman" pitchFamily="18" charset="0"/>
              </a:rPr>
              <a:t>Название итогового мероприятия: 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Форум образовательных инициатив</a:t>
            </a:r>
          </a:p>
          <a:p>
            <a:endParaRPr lang="ru-RU" dirty="0">
              <a:solidFill>
                <a:srgbClr val="2F428B"/>
              </a:solidFill>
              <a:latin typeface="Days" panose="02000505050000020004" pitchFamily="50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cs typeface="Times New Roman" pitchFamily="18" charset="0"/>
              </a:rPr>
              <a:t>Инновационный продукт: 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сборник методических рекомендаций</a:t>
            </a:r>
          </a:p>
          <a:p>
            <a:endParaRPr lang="ru-RU" b="1" dirty="0">
              <a:solidFill>
                <a:srgbClr val="2F428B"/>
              </a:solidFill>
              <a:latin typeface="Days" panose="02000505050000020004" pitchFamily="50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cs typeface="Times New Roman" pitchFamily="18" charset="0"/>
              </a:rPr>
              <a:t>Целевая аудитория: 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педагогические работники ОО</a:t>
            </a:r>
          </a:p>
          <a:p>
            <a:endParaRPr lang="ru-RU" dirty="0">
              <a:solidFill>
                <a:srgbClr val="2F428B"/>
              </a:solidFill>
              <a:latin typeface="Days" panose="02000505050000020004" pitchFamily="50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cs typeface="Times New Roman" pitchFamily="18" charset="0"/>
              </a:rPr>
              <a:t>Цель: 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совершенствование комплексной модели физического развития детей дошкольного и начального общего образования </a:t>
            </a:r>
            <a:endParaRPr lang="ru-RU" dirty="0">
              <a:solidFill>
                <a:srgbClr val="2F428B"/>
              </a:solidFill>
              <a:latin typeface="Days" panose="02000505050000020004" pitchFamily="50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524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9092" y="626340"/>
            <a:ext cx="86302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Инновационный комплекс (</a:t>
            </a:r>
            <a:r>
              <a:rPr lang="ru-RU" dirty="0" err="1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ИнКо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)</a:t>
            </a:r>
          </a:p>
          <a:p>
            <a:endParaRPr lang="ru-RU" dirty="0">
              <a:solidFill>
                <a:srgbClr val="2F428B"/>
              </a:solidFill>
              <a:latin typeface="Days" panose="02000505050000020004" pitchFamily="50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cs typeface="Times New Roman" pitchFamily="18" charset="0"/>
              </a:rPr>
              <a:t>«Деятельностный подход в экономическом воспитании детей»</a:t>
            </a:r>
          </a:p>
          <a:p>
            <a:endParaRPr lang="ru-RU" dirty="0">
              <a:solidFill>
                <a:srgbClr val="EC2F63"/>
              </a:solidFill>
              <a:latin typeface="Days" panose="02000505050000020004" pitchFamily="50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Куратор методист Соловьева Н.В.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9092" y="2079598"/>
            <a:ext cx="87975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cs typeface="Times New Roman" pitchFamily="18" charset="0"/>
              </a:rPr>
              <a:t>Аспекты работы в 2021-2022 учебный год: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</a:rPr>
              <a:t>«Игровая деятельность»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</a:rPr>
              <a:t>«Проектная деятельность»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</a:rPr>
              <a:t>«Совместная деятельность с родителями»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</a:rPr>
              <a:t>«Совместная деятельность с социальными партнерами»</a:t>
            </a:r>
          </a:p>
          <a:p>
            <a:endParaRPr lang="ru-RU" dirty="0">
              <a:solidFill>
                <a:srgbClr val="2F428B"/>
              </a:solidFill>
              <a:latin typeface="Days" panose="02000505050000020004" pitchFamily="50" charset="0"/>
            </a:endParaRPr>
          </a:p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cs typeface="Times New Roman" pitchFamily="18" charset="0"/>
              </a:rPr>
              <a:t>Название итогового мероприятия: 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Форум образовательных инициатив, Городская неделя финансовой грамотности</a:t>
            </a:r>
          </a:p>
          <a:p>
            <a:endParaRPr lang="ru-RU" dirty="0">
              <a:solidFill>
                <a:srgbClr val="2F428B"/>
              </a:solidFill>
              <a:latin typeface="Days" panose="02000505050000020004" pitchFamily="50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cs typeface="Times New Roman" pitchFamily="18" charset="0"/>
              </a:rPr>
              <a:t>Инновационный продукт: 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электронный</a:t>
            </a:r>
            <a:r>
              <a:rPr lang="ru-RU" dirty="0">
                <a:latin typeface="Days" panose="02000505050000020004" pitchFamily="50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сборник методических разработок</a:t>
            </a:r>
          </a:p>
          <a:p>
            <a:endParaRPr lang="ru-RU" b="1" dirty="0">
              <a:solidFill>
                <a:srgbClr val="2F428B"/>
              </a:solidFill>
              <a:latin typeface="Days" panose="02000505050000020004" pitchFamily="50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cs typeface="Times New Roman" pitchFamily="18" charset="0"/>
              </a:rPr>
              <a:t>Целевая аудитория: 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педагогические работники ДОУ</a:t>
            </a:r>
          </a:p>
          <a:p>
            <a:endParaRPr lang="ru-RU" dirty="0">
              <a:solidFill>
                <a:srgbClr val="2F428B"/>
              </a:solidFill>
              <a:latin typeface="Days" panose="02000505050000020004" pitchFamily="50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cs typeface="Times New Roman" pitchFamily="18" charset="0"/>
              </a:rPr>
              <a:t>Цель: 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разработка модели реализации экономического воспитания в ДОУ, поиск/разработка, апробация технологий.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069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1884" y="2607775"/>
            <a:ext cx="90121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Тема на 2021-2022 учебный год: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Times New Roman" pitchFamily="18" charset="0"/>
              </a:rPr>
              <a:t>«Вспомогательные технологии в коррекции психофизических нарушений воспитанников с ОВЗ»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Целевая аудитория: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учителя-дефектологи (логопеды), воспитатели, педагоги-психологи, инструкторы по физвоспитанию, музыкальные руководители, старшие воспитатели (заместители руководителей)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Days" panose="02000505050000020004" pitchFamily="50" charset="0"/>
              <a:ea typeface="+mn-ea"/>
              <a:cs typeface="Times New Roman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Цель: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:  Внедрение в течение 2021-2022 учебного года в работу  с детьми с ОВЗ следующих вспомогательных коррекционных технологий: логопедический массаж,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тейпирование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нейрологоритмика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 и другие.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Days" panose="02000505050000020004" pitchFamily="50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884" y="707457"/>
            <a:ext cx="885472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Инновационный комплекс (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ИнКо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Психолого-педагогическое сопровождение детей с ОВЗ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Days" panose="02000505050000020004" pitchFamily="50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Куратор методист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Шарова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 И.А.</a:t>
            </a:r>
          </a:p>
        </p:txBody>
      </p:sp>
    </p:spTree>
    <p:extLst>
      <p:ext uri="{BB962C8B-B14F-4D97-AF65-F5344CB8AC3E}">
        <p14:creationId xmlns:p14="http://schemas.microsoft.com/office/powerpoint/2010/main" val="150839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395517" y="812907"/>
            <a:ext cx="845521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>
                <a:solidFill>
                  <a:srgbClr val="EC2F63"/>
                </a:solidFill>
                <a:latin typeface="Days" panose="02000505050000020004" pitchFamily="50" charset="0"/>
              </a:rPr>
              <a:t>Анкета профессиональных потребностей</a:t>
            </a:r>
          </a:p>
          <a:p>
            <a:pPr lvl="0"/>
            <a:r>
              <a:rPr lang="ru-RU" dirty="0">
                <a:latin typeface="Days" panose="02000505050000020004" pitchFamily="50" charset="0"/>
              </a:rPr>
              <a:t>Уважаемые коллеги!</a:t>
            </a:r>
          </a:p>
          <a:p>
            <a:pPr lvl="0" algn="just"/>
            <a:r>
              <a:rPr lang="ru-RU" dirty="0">
                <a:latin typeface="Days" panose="02000505050000020004" pitchFamily="50" charset="0"/>
              </a:rPr>
              <a:t>Просим Вас заполнить анкету профессиональных потребностей на 2021-2022 учебный год. Ваши ответы помогут эффективно организовать методическую помощь и поддержку, в соответствии с Вашими запросами, как в образовательной организации, так и в городском информационно-методическом центре.</a:t>
            </a:r>
          </a:p>
          <a:p>
            <a:pPr lvl="0"/>
            <a:endParaRPr lang="ru-RU" sz="3200" dirty="0">
              <a:solidFill>
                <a:srgbClr val="EC2F63"/>
              </a:solidFill>
              <a:latin typeface="Days" panose="02000505050000020004" pitchFamily="50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B588781-B37A-435C-BCFA-AD44B741F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17" y="3422950"/>
            <a:ext cx="2239380" cy="223938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47F96CC-75F0-46AD-97C7-8F0C54CE42FF}"/>
              </a:ext>
            </a:extLst>
          </p:cNvPr>
          <p:cNvSpPr txBox="1"/>
          <p:nvPr/>
        </p:nvSpPr>
        <p:spPr>
          <a:xfrm>
            <a:off x="2851036" y="3429000"/>
            <a:ext cx="65809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hlinkClick r:id="rId4"/>
              </a:rPr>
              <a:t>https://forms.gle/t4MtxA2ZAM6wT17S8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6859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1885" y="2519852"/>
            <a:ext cx="87835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Тема на 2021-2022 учебный год:</a:t>
            </a:r>
          </a:p>
          <a:p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«От литературного образования к читательской компетентности»</a:t>
            </a:r>
          </a:p>
          <a:p>
            <a:endParaRPr lang="ru-RU" b="1" dirty="0">
              <a:solidFill>
                <a:srgbClr val="EC2F63"/>
              </a:solidFill>
              <a:latin typeface="Days" panose="02000505050000020004" pitchFamily="50" charset="0"/>
              <a:ea typeface="Calibri" pitchFamily="34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Итог: 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cs typeface="Times New Roman" pitchFamily="18" charset="0"/>
              </a:rPr>
              <a:t>Форум образовательных инициатив</a:t>
            </a:r>
          </a:p>
          <a:p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Целевая аудитория:</a:t>
            </a:r>
            <a:r>
              <a:rPr lang="ru-RU" dirty="0">
                <a:solidFill>
                  <a:srgbClr val="EC2F63"/>
                </a:solidFill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Педагоги и воспитанники ДОУ, педагоги и  обучающиеся начальных классов, родители, библиотекари</a:t>
            </a:r>
          </a:p>
          <a:p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 г. Ижевска</a:t>
            </a:r>
          </a:p>
          <a:p>
            <a:endParaRPr lang="ru-RU" dirty="0">
              <a:solidFill>
                <a:srgbClr val="2F428B"/>
              </a:solidFill>
              <a:latin typeface="Days" panose="02000505050000020004" pitchFamily="50" charset="0"/>
              <a:cs typeface="Times New Roman" pitchFamily="18" charset="0"/>
            </a:endParaRPr>
          </a:p>
          <a:p>
            <a:pPr lvl="0"/>
            <a:r>
              <a:rPr lang="ru-RU" b="1" dirty="0">
                <a:solidFill>
                  <a:srgbClr val="EC2F63"/>
                </a:solidFill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Цель: 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ea typeface="Calibri" pitchFamily="34" charset="0"/>
                <a:cs typeface="Times New Roman" pitchFamily="18" charset="0"/>
              </a:rPr>
              <a:t>Формирование у детей основ читательской компетентности через осуществление преемственности работы педагогов  дошкольных учреждений  и начальной школы 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  <a:ea typeface="Times New Roman" pitchFamily="18" charset="0"/>
                <a:cs typeface="Times New Roman" pitchFamily="18" charset="0"/>
              </a:rPr>
              <a:t>для повышения качества  образовательных услуг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885" y="707457"/>
            <a:ext cx="77582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</a:rPr>
              <a:t>Городское методическое объединение</a:t>
            </a:r>
            <a:endParaRPr lang="en-US" dirty="0">
              <a:solidFill>
                <a:srgbClr val="2F428B"/>
              </a:solidFill>
              <a:latin typeface="Days" panose="02000505050000020004" pitchFamily="50" charset="0"/>
            </a:endParaRPr>
          </a:p>
          <a:p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</a:rPr>
              <a:t> </a:t>
            </a:r>
          </a:p>
          <a:p>
            <a:r>
              <a:rPr lang="ru-RU" sz="2400" dirty="0">
                <a:solidFill>
                  <a:srgbClr val="EC2F63"/>
                </a:solidFill>
                <a:latin typeface="Days" panose="02000505050000020004" pitchFamily="50" charset="0"/>
              </a:rPr>
              <a:t>Речевое развитие</a:t>
            </a:r>
            <a:endParaRPr lang="en-US" sz="2400" dirty="0">
              <a:solidFill>
                <a:srgbClr val="EC2F63"/>
              </a:solidFill>
              <a:latin typeface="Days" panose="02000505050000020004" pitchFamily="50" charset="0"/>
            </a:endParaRPr>
          </a:p>
          <a:p>
            <a:endParaRPr lang="ru-RU" dirty="0">
              <a:solidFill>
                <a:srgbClr val="2F428B"/>
              </a:solidFill>
              <a:latin typeface="Days" panose="02000505050000020004" pitchFamily="50" charset="0"/>
            </a:endParaRPr>
          </a:p>
          <a:p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</a:rPr>
              <a:t>Куратор методист </a:t>
            </a:r>
            <a:r>
              <a:rPr lang="ru-RU" dirty="0" err="1">
                <a:solidFill>
                  <a:srgbClr val="2F428B"/>
                </a:solidFill>
                <a:latin typeface="Days" panose="02000505050000020004" pitchFamily="50" charset="0"/>
              </a:rPr>
              <a:t>Макшакова</a:t>
            </a:r>
            <a:r>
              <a:rPr lang="ru-RU" dirty="0">
                <a:solidFill>
                  <a:srgbClr val="2F428B"/>
                </a:solidFill>
                <a:latin typeface="Days" panose="02000505050000020004" pitchFamily="50" charset="0"/>
              </a:rPr>
              <a:t> И.Г.</a:t>
            </a:r>
          </a:p>
        </p:txBody>
      </p:sp>
    </p:spTree>
    <p:extLst>
      <p:ext uri="{BB962C8B-B14F-4D97-AF65-F5344CB8AC3E}">
        <p14:creationId xmlns:p14="http://schemas.microsoft.com/office/powerpoint/2010/main" val="1072196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2675" y="9528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9764" y="934934"/>
            <a:ext cx="6120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EC2F63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ВНИМАНИЕ! АТТЕСТАЦИЯ 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3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978925"/>
              </p:ext>
            </p:extLst>
          </p:nvPr>
        </p:nvGraphicFramePr>
        <p:xfrm>
          <a:off x="53868" y="1827486"/>
          <a:ext cx="8858312" cy="4927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1724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2675" y="9528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85518" y="818861"/>
            <a:ext cx="6120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EC2F63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ЭТАПЫ: </a:t>
            </a:r>
            <a:endParaRPr lang="ru-RU" sz="2400" dirty="0">
              <a:solidFill>
                <a:srgbClr val="002060"/>
              </a:solidFill>
              <a:latin typeface="Days" panose="02000505050000020004" pitchFamily="50" charset="0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773301"/>
              </p:ext>
            </p:extLst>
          </p:nvPr>
        </p:nvGraphicFramePr>
        <p:xfrm>
          <a:off x="118795" y="1594716"/>
          <a:ext cx="871543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5642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2675" y="9528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5517" y="1058567"/>
            <a:ext cx="6120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EC2F63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ВАЖНО!</a:t>
            </a:r>
            <a:endParaRPr lang="ru-RU" sz="2400" dirty="0">
              <a:solidFill>
                <a:srgbClr val="002060"/>
              </a:solidFill>
              <a:latin typeface="Days" panose="02000505050000020004" pitchFamily="50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49252" y="1702438"/>
            <a:ext cx="8721111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marR="0" lvl="0" indent="-2730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" pitchFamily="2" charset="2"/>
              <a:buChar char="Ø"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</a:rPr>
              <a:t>ДО 1 СЕНТЯБРЯ </a:t>
            </a:r>
            <a:r>
              <a:rPr kumimoji="0" lang="ru-RU" altLang="ru-RU" sz="2400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ПОДГОТОВКА МАТЕРИАЛОВ С РЕЗУЛЬТАТАМИ ПРОФЕССИОНАЛЬНОЙ ДЕЯТЕЛЬНОСТИ ДЛЯ ЭКСПЕРТИЗЫ</a:t>
            </a:r>
          </a:p>
          <a:p>
            <a:pPr marL="273050" marR="0" lvl="0" indent="-2730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" pitchFamily="2" charset="2"/>
              <a:buChar char="Ø"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</a:rPr>
              <a:t>К НАЧАЛУ 3 </a:t>
            </a:r>
            <a:r>
              <a:rPr kumimoji="0" lang="ru-RU" alt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ПОТОКА </a:t>
            </a:r>
            <a:r>
              <a:rPr kumimoji="0" lang="ru-RU" altLang="ru-RU" sz="2400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ВСЕ МАТЕРИАЛЫ ДОЛЖНЫ БЫТЬ </a:t>
            </a:r>
          </a:p>
          <a:p>
            <a:pPr marL="273050" marR="0" lvl="0" indent="-2730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Arial" charset="0"/>
              <a:buChar char="•"/>
              <a:tabLst/>
              <a:defRPr/>
            </a:pPr>
            <a:r>
              <a:rPr kumimoji="0" lang="ru-RU" altLang="ru-RU" sz="2400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СОБРАНЫ, </a:t>
            </a:r>
          </a:p>
          <a:p>
            <a:pPr marL="273050" marR="0" lvl="0" indent="-2730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Arial" charset="0"/>
              <a:buChar char="•"/>
              <a:tabLst/>
              <a:defRPr/>
            </a:pPr>
            <a:r>
              <a:rPr kumimoji="0" lang="ru-RU" altLang="ru-RU" sz="2400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ПРОАНАЛИЗИРОВАНЫ, </a:t>
            </a:r>
          </a:p>
          <a:p>
            <a:pPr marL="273050" marR="0" lvl="0" indent="-2730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Arial" charset="0"/>
              <a:buChar char="•"/>
              <a:tabLst/>
              <a:defRPr/>
            </a:pPr>
            <a:r>
              <a:rPr kumimoji="0" lang="ru-RU" altLang="ru-RU" sz="2400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СТРУКТУРИРОВАНЫ.</a:t>
            </a:r>
          </a:p>
          <a:p>
            <a:pPr marL="273050" marR="0" lvl="0" indent="-2730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Arial" charset="0"/>
              <a:buChar char="•"/>
              <a:tabLst/>
              <a:defRPr/>
            </a:pPr>
            <a:r>
              <a:rPr kumimoji="0" lang="ru-RU" altLang="ru-RU" sz="2400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РАЗРАБОТАН  КОНСПЕКТ  УРОКА (МЕРОПРИЯТИЯ)</a:t>
            </a:r>
          </a:p>
        </p:txBody>
      </p:sp>
    </p:spTree>
    <p:extLst>
      <p:ext uri="{BB962C8B-B14F-4D97-AF65-F5344CB8AC3E}">
        <p14:creationId xmlns:p14="http://schemas.microsoft.com/office/powerpoint/2010/main" val="4125702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2675" y="9528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3249" y="875906"/>
            <a:ext cx="6120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EC2F63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ЭТАПЫ: </a:t>
            </a:r>
            <a:endParaRPr lang="ru-RU" sz="2400" dirty="0">
              <a:solidFill>
                <a:srgbClr val="002060"/>
              </a:solidFill>
              <a:latin typeface="Days" panose="02000505050000020004" pitchFamily="50" charset="0"/>
            </a:endParaRPr>
          </a:p>
        </p:txBody>
      </p:sp>
      <p:graphicFrame>
        <p:nvGraphicFramePr>
          <p:cNvPr id="1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879980"/>
              </p:ext>
            </p:extLst>
          </p:nvPr>
        </p:nvGraphicFramePr>
        <p:xfrm>
          <a:off x="118748" y="1580656"/>
          <a:ext cx="864399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0005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2675" y="9528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-615387" y="903478"/>
            <a:ext cx="6120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EC2F63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ОЧНАЯ ФОРМА</a:t>
            </a:r>
            <a:endParaRPr lang="ru-RU" sz="2400" b="1" dirty="0">
              <a:solidFill>
                <a:srgbClr val="002060"/>
              </a:solidFill>
              <a:latin typeface="Days" panose="02000505050000020004" pitchFamily="50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0859" y="2027503"/>
            <a:ext cx="82422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rgbClr val="2F428B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Звонок экспертам (не позднее, чем </a:t>
            </a:r>
            <a:r>
              <a:rPr lang="ru-RU" altLang="ru-RU" sz="2400" b="1" dirty="0">
                <a:solidFill>
                  <a:srgbClr val="2F428B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за 14 дней </a:t>
            </a:r>
            <a:r>
              <a:rPr lang="ru-RU" altLang="ru-RU" sz="2400" dirty="0">
                <a:solidFill>
                  <a:srgbClr val="2F428B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до планируемого показа)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rgbClr val="2F428B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Обсуждение даты мероприятия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b="1" dirty="0">
                <a:solidFill>
                  <a:srgbClr val="2F428B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За 5 рабочих дней до урока (срока аттестации) </a:t>
            </a:r>
            <a:r>
              <a:rPr lang="ru-RU" altLang="ru-RU" sz="2400" dirty="0">
                <a:solidFill>
                  <a:srgbClr val="2F428B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высылаем электронное </a:t>
            </a:r>
            <a:r>
              <a:rPr lang="ru-RU" altLang="ru-RU" sz="2400" b="1" dirty="0">
                <a:solidFill>
                  <a:srgbClr val="2F428B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Портфолио</a:t>
            </a:r>
            <a:r>
              <a:rPr lang="ru-RU" altLang="ru-RU" sz="2400" dirty="0">
                <a:solidFill>
                  <a:srgbClr val="2F428B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 (через электронную почту или на </a:t>
            </a:r>
            <a:r>
              <a:rPr lang="ru-RU" altLang="ru-RU" sz="2400" dirty="0" err="1">
                <a:solidFill>
                  <a:srgbClr val="2F428B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флешкарте</a:t>
            </a:r>
            <a:r>
              <a:rPr lang="ru-RU" altLang="ru-RU" sz="2400" dirty="0">
                <a:solidFill>
                  <a:srgbClr val="2F428B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) + </a:t>
            </a:r>
            <a:r>
              <a:rPr lang="ru-RU" altLang="ru-RU" sz="2400" b="1" dirty="0">
                <a:solidFill>
                  <a:srgbClr val="2F428B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технологическую карту (конспект) и проект самоанализа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rgbClr val="2F428B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Демонстрируем свой профессионализм во время открытого 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3834694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2675" y="9528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833" y="978660"/>
            <a:ext cx="6120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dirty="0">
                <a:solidFill>
                  <a:srgbClr val="EC2F63"/>
                </a:solidFill>
                <a:latin typeface="Days" panose="02000505050000020004" pitchFamily="50" charset="0"/>
                <a:cs typeface="Times New Roman" panose="02020603050405020304" pitchFamily="18" charset="0"/>
              </a:rPr>
              <a:t>ДИСТАНЦИОННАЯ ФОРМА</a:t>
            </a:r>
            <a:endParaRPr lang="ru-RU" sz="2400" dirty="0">
              <a:solidFill>
                <a:srgbClr val="EC2F63"/>
              </a:solidFill>
              <a:latin typeface="Days" panose="02000505050000020004" pitchFamily="50" charset="0"/>
              <a:cs typeface="Times New Roman" panose="02020603050405020304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395517" y="1920875"/>
            <a:ext cx="82296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Звонок экспертам (не позднее, чем за 14 дней до предоставления материала)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подготовка видео </a:t>
            </a:r>
            <a:r>
              <a:rPr kumimoji="0" lang="ru-RU" altLang="ru-RU" sz="1600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</a:rPr>
              <a:t>(запись предоставляется всего мероприятия, а не отдельных видеофрагментов, запись должна быть отчетливой и разборчивой. В том случае, если мероприятие проводится с участием детей, перед проведением необходимо получить согласие родителей или лиц, их заменяющих, на осуществление видеосъемки и предоставление материалов для экспертизы)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Направление видеоурока (мероприятия) экспертам по электронной почте 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обсуждение его с экспертами посредством любого вида электронной связи</a:t>
            </a:r>
          </a:p>
        </p:txBody>
      </p:sp>
    </p:spTree>
    <p:extLst>
      <p:ext uri="{BB962C8B-B14F-4D97-AF65-F5344CB8AC3E}">
        <p14:creationId xmlns:p14="http://schemas.microsoft.com/office/powerpoint/2010/main" val="2209397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35843" name="Picture 3" descr="C:\Documents and Settings\i.sharova\Рабочий стол\happybusinessiStock_000041408032_Doubl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4313"/>
            <a:ext cx="9144000" cy="6429375"/>
          </a:xfrm>
        </p:spPr>
      </p:pic>
      <p:sp>
        <p:nvSpPr>
          <p:cNvPr id="7" name="TextBox 6"/>
          <p:cNvSpPr txBox="1"/>
          <p:nvPr/>
        </p:nvSpPr>
        <p:spPr>
          <a:xfrm>
            <a:off x="142875" y="214313"/>
            <a:ext cx="515237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i="1" dirty="0">
                <a:solidFill>
                  <a:srgbClr val="EC2F63"/>
                </a:solidFill>
                <a:latin typeface="Monotype Corsiva" pitchFamily="66" charset="0"/>
                <a:cs typeface="Arial" charset="0"/>
              </a:rPr>
              <a:t>ЖЕЛАЕМ   УСПЕХА!</a:t>
            </a:r>
          </a:p>
        </p:txBody>
      </p:sp>
    </p:spTree>
    <p:extLst>
      <p:ext uri="{BB962C8B-B14F-4D97-AF65-F5344CB8AC3E}">
        <p14:creationId xmlns:p14="http://schemas.microsoft.com/office/powerpoint/2010/main" val="18432974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-503583" y="571908"/>
            <a:ext cx="7681649" cy="18439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50"/>
              </a:spcAft>
            </a:pPr>
            <a:r>
              <a:rPr lang="ru-RU" sz="2800" dirty="0">
                <a:solidFill>
                  <a:srgbClr val="2F428B"/>
                </a:solidFill>
                <a:latin typeface="Days" pitchFamily="50" charset="0"/>
              </a:rPr>
              <a:t>Конкурсный сезон 2021-2022</a:t>
            </a:r>
          </a:p>
          <a:p>
            <a:pPr algn="ctr">
              <a:spcAft>
                <a:spcPts val="50"/>
              </a:spcAft>
            </a:pPr>
            <a:endParaRPr lang="ru-RU" sz="2800" dirty="0">
              <a:solidFill>
                <a:srgbClr val="2F428B"/>
              </a:solidFill>
              <a:latin typeface="Days" pitchFamily="50" charset="0"/>
            </a:endParaRPr>
          </a:p>
          <a:p>
            <a:pPr>
              <a:spcAft>
                <a:spcPts val="50"/>
              </a:spcAft>
            </a:pPr>
            <a:r>
              <a:rPr lang="ru-RU" sz="2000" dirty="0">
                <a:solidFill>
                  <a:srgbClr val="2F428B"/>
                </a:solidFill>
                <a:latin typeface="Days" pitchFamily="50" charset="0"/>
              </a:rPr>
              <a:t>         педагогические работники</a:t>
            </a:r>
          </a:p>
          <a:p>
            <a:pPr algn="ctr">
              <a:spcAft>
                <a:spcPts val="50"/>
              </a:spcAft>
            </a:pPr>
            <a:endParaRPr lang="ru-RU" sz="2800" dirty="0">
              <a:solidFill>
                <a:srgbClr val="2F428B"/>
              </a:solidFill>
              <a:latin typeface="Days" pitchFamily="50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9049" y="2857273"/>
            <a:ext cx="2005396" cy="1990568"/>
          </a:xfrm>
          <a:prstGeom prst="ellipse">
            <a:avLst/>
          </a:prstGeom>
          <a:noFill/>
          <a:ln w="19050">
            <a:solidFill>
              <a:srgbClr val="003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230" y="3277051"/>
            <a:ext cx="157703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solidFill>
                  <a:srgbClr val="00359E"/>
                </a:solidFill>
                <a:latin typeface="Days" panose="02000505050000020004" pitchFamily="50" charset="0"/>
              </a:rPr>
              <a:t>сентябрь</a:t>
            </a:r>
          </a:p>
          <a:p>
            <a:pPr algn="ctr"/>
            <a:r>
              <a:rPr lang="ru-RU" sz="1600" dirty="0">
                <a:solidFill>
                  <a:srgbClr val="00359E"/>
                </a:solidFill>
                <a:latin typeface="Days" panose="02000505050000020004" pitchFamily="50" charset="0"/>
              </a:rPr>
              <a:t>октябрь</a:t>
            </a:r>
          </a:p>
          <a:p>
            <a:pPr algn="ctr"/>
            <a:endParaRPr lang="ru-RU" sz="1600" dirty="0">
              <a:solidFill>
                <a:srgbClr val="FF6600"/>
              </a:solidFill>
              <a:latin typeface="Days" panose="02000505050000020004" pitchFamily="50" charset="0"/>
            </a:endParaRPr>
          </a:p>
          <a:p>
            <a:pPr algn="ctr"/>
            <a:r>
              <a:rPr lang="ru-RU" sz="1600" dirty="0">
                <a:solidFill>
                  <a:srgbClr val="EC2F63"/>
                </a:solidFill>
                <a:latin typeface="Days" panose="02000505050000020004" pitchFamily="50" charset="0"/>
              </a:rPr>
              <a:t>Моя </a:t>
            </a:r>
            <a:r>
              <a:rPr lang="en-US" sz="1600" dirty="0">
                <a:solidFill>
                  <a:srgbClr val="EC2F63"/>
                </a:solidFill>
                <a:latin typeface="Days" panose="02000505050000020004" pitchFamily="50" charset="0"/>
              </a:rPr>
              <a:t>IT-</a:t>
            </a:r>
            <a:r>
              <a:rPr lang="ru-RU" sz="1600" dirty="0">
                <a:solidFill>
                  <a:srgbClr val="EC2F63"/>
                </a:solidFill>
                <a:latin typeface="Days" panose="02000505050000020004" pitchFamily="50" charset="0"/>
              </a:rPr>
              <a:t>идея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9194" y="2065615"/>
            <a:ext cx="58195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solidFill>
                  <a:srgbClr val="EC2F63"/>
                </a:solidFill>
                <a:latin typeface="Days" panose="02000505050000020004" pitchFamily="50" charset="0"/>
              </a:rPr>
              <a:t>Городской проект «Столичный педагог»</a:t>
            </a:r>
          </a:p>
        </p:txBody>
      </p:sp>
      <p:sp>
        <p:nvSpPr>
          <p:cNvPr id="15" name="Овал 14"/>
          <p:cNvSpPr/>
          <p:nvPr/>
        </p:nvSpPr>
        <p:spPr>
          <a:xfrm>
            <a:off x="2372327" y="2857273"/>
            <a:ext cx="1918802" cy="1978740"/>
          </a:xfrm>
          <a:prstGeom prst="ellipse">
            <a:avLst/>
          </a:prstGeom>
          <a:noFill/>
          <a:ln w="19050">
            <a:solidFill>
              <a:srgbClr val="003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507509" y="2879042"/>
            <a:ext cx="1918802" cy="1978740"/>
          </a:xfrm>
          <a:prstGeom prst="ellipse">
            <a:avLst/>
          </a:prstGeom>
          <a:noFill/>
          <a:ln w="19050">
            <a:solidFill>
              <a:srgbClr val="003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689576" y="2866660"/>
            <a:ext cx="1918802" cy="1978740"/>
          </a:xfrm>
          <a:prstGeom prst="ellipse">
            <a:avLst/>
          </a:prstGeom>
          <a:noFill/>
          <a:ln w="19050">
            <a:solidFill>
              <a:srgbClr val="003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14023E5-DF3D-450F-B768-B944712E1F16}"/>
              </a:ext>
            </a:extLst>
          </p:cNvPr>
          <p:cNvSpPr/>
          <p:nvPr/>
        </p:nvSpPr>
        <p:spPr>
          <a:xfrm>
            <a:off x="2382449" y="2609990"/>
            <a:ext cx="1870587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solidFill>
                <a:srgbClr val="FF6600"/>
              </a:solidFill>
              <a:latin typeface="Days" panose="02000505050000020004" pitchFamily="50" charset="0"/>
            </a:endParaRPr>
          </a:p>
          <a:p>
            <a:pPr algn="ctr"/>
            <a:r>
              <a:rPr lang="ru-RU" sz="1600" dirty="0">
                <a:solidFill>
                  <a:srgbClr val="00359E"/>
                </a:solidFill>
                <a:latin typeface="Days" panose="02000505050000020004" pitchFamily="50" charset="0"/>
              </a:rPr>
              <a:t>ноябрь</a:t>
            </a:r>
          </a:p>
          <a:p>
            <a:pPr algn="ctr"/>
            <a:r>
              <a:rPr lang="ru-RU" sz="1600" dirty="0">
                <a:solidFill>
                  <a:srgbClr val="00359E"/>
                </a:solidFill>
                <a:latin typeface="Days" panose="02000505050000020004" pitchFamily="50" charset="0"/>
              </a:rPr>
              <a:t>декабрь</a:t>
            </a:r>
          </a:p>
          <a:p>
            <a:pPr algn="ctr"/>
            <a:endParaRPr lang="ru-RU" sz="1600" dirty="0">
              <a:solidFill>
                <a:srgbClr val="FF6600"/>
              </a:solidFill>
              <a:latin typeface="Days" panose="02000505050000020004" pitchFamily="50" charset="0"/>
            </a:endParaRPr>
          </a:p>
          <a:p>
            <a:pPr algn="ctr"/>
            <a:r>
              <a:rPr lang="ru-RU" sz="1300" dirty="0">
                <a:solidFill>
                  <a:srgbClr val="EC2F63"/>
                </a:solidFill>
                <a:latin typeface="Days" panose="02000505050000020004" pitchFamily="50" charset="0"/>
              </a:rPr>
              <a:t>Наставник</a:t>
            </a:r>
          </a:p>
          <a:p>
            <a:pPr algn="ctr"/>
            <a:r>
              <a:rPr lang="ru-RU" sz="1300" dirty="0">
                <a:solidFill>
                  <a:srgbClr val="EC2F63"/>
                </a:solidFill>
                <a:latin typeface="Days" panose="02000505050000020004" pitchFamily="50" charset="0"/>
              </a:rPr>
              <a:t>+</a:t>
            </a:r>
          </a:p>
          <a:p>
            <a:pPr algn="ctr"/>
            <a:r>
              <a:rPr lang="ru-RU" sz="1300" dirty="0">
                <a:solidFill>
                  <a:srgbClr val="EC2F63"/>
                </a:solidFill>
                <a:latin typeface="Days" panose="02000505050000020004" pitchFamily="50" charset="0"/>
              </a:rPr>
              <a:t>Наставляемый</a:t>
            </a:r>
          </a:p>
          <a:p>
            <a:pPr algn="ctr"/>
            <a:r>
              <a:rPr lang="ru-RU" sz="1300" dirty="0">
                <a:solidFill>
                  <a:srgbClr val="EC2F63"/>
                </a:solidFill>
                <a:latin typeface="Days" panose="02000505050000020004" pitchFamily="50" charset="0"/>
              </a:rPr>
              <a:t>=</a:t>
            </a:r>
          </a:p>
          <a:p>
            <a:pPr algn="ctr"/>
            <a:r>
              <a:rPr lang="ru-RU" sz="1300" dirty="0">
                <a:solidFill>
                  <a:srgbClr val="EC2F63"/>
                </a:solidFill>
                <a:latin typeface="Days" panose="02000505050000020004" pitchFamily="50" charset="0"/>
              </a:rPr>
              <a:t>Команда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7E3E688E-F29E-4E93-B8D6-350C301B4425}"/>
              </a:ext>
            </a:extLst>
          </p:cNvPr>
          <p:cNvSpPr/>
          <p:nvPr/>
        </p:nvSpPr>
        <p:spPr>
          <a:xfrm>
            <a:off x="4527063" y="2926776"/>
            <a:ext cx="187058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359E"/>
                </a:solidFill>
                <a:latin typeface="Days" panose="02000505050000020004" pitchFamily="50" charset="0"/>
              </a:rPr>
              <a:t>январь</a:t>
            </a:r>
          </a:p>
          <a:p>
            <a:pPr algn="ctr"/>
            <a:r>
              <a:rPr lang="ru-RU" sz="1600" dirty="0">
                <a:solidFill>
                  <a:srgbClr val="00359E"/>
                </a:solidFill>
                <a:latin typeface="Days" panose="02000505050000020004" pitchFamily="50" charset="0"/>
              </a:rPr>
              <a:t>февраль</a:t>
            </a:r>
          </a:p>
          <a:p>
            <a:pPr algn="ctr"/>
            <a:endParaRPr lang="ru-RU" sz="1600" dirty="0">
              <a:solidFill>
                <a:srgbClr val="FF6600"/>
              </a:solidFill>
              <a:latin typeface="Days" panose="02000505050000020004" pitchFamily="50" charset="0"/>
            </a:endParaRPr>
          </a:p>
          <a:p>
            <a:pPr algn="ctr"/>
            <a:r>
              <a:rPr lang="ru-RU" sz="1400" dirty="0">
                <a:solidFill>
                  <a:srgbClr val="EC2F63"/>
                </a:solidFill>
                <a:latin typeface="Days" panose="02000505050000020004" pitchFamily="50" charset="0"/>
              </a:rPr>
              <a:t>Образование будущего.</a:t>
            </a:r>
          </a:p>
          <a:p>
            <a:pPr algn="ctr"/>
            <a:r>
              <a:rPr lang="ru-RU" sz="1400" dirty="0">
                <a:solidFill>
                  <a:srgbClr val="EC2F63"/>
                </a:solidFill>
                <a:latin typeface="Days" panose="02000505050000020004" pitchFamily="50" charset="0"/>
              </a:rPr>
              <a:t>Идеи.</a:t>
            </a:r>
          </a:p>
          <a:p>
            <a:pPr algn="ctr"/>
            <a:r>
              <a:rPr lang="ru-RU" sz="1400" dirty="0">
                <a:solidFill>
                  <a:srgbClr val="EC2F63"/>
                </a:solidFill>
                <a:latin typeface="Days" panose="02000505050000020004" pitchFamily="50" charset="0"/>
              </a:rPr>
              <a:t>Инновации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B5A4C57-5811-4E34-9613-4596A4D9C7A3}"/>
              </a:ext>
            </a:extLst>
          </p:cNvPr>
          <p:cNvSpPr/>
          <p:nvPr/>
        </p:nvSpPr>
        <p:spPr>
          <a:xfrm>
            <a:off x="6735042" y="2606760"/>
            <a:ext cx="1777216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solidFill>
                <a:srgbClr val="FF6600"/>
              </a:solidFill>
              <a:latin typeface="Days" panose="02000505050000020004" pitchFamily="50" charset="0"/>
            </a:endParaRPr>
          </a:p>
          <a:p>
            <a:pPr algn="ctr"/>
            <a:r>
              <a:rPr lang="ru-RU" sz="1600" dirty="0">
                <a:solidFill>
                  <a:srgbClr val="00359E"/>
                </a:solidFill>
                <a:latin typeface="Days" panose="02000505050000020004" pitchFamily="50" charset="0"/>
              </a:rPr>
              <a:t>март</a:t>
            </a:r>
          </a:p>
          <a:p>
            <a:pPr algn="ctr"/>
            <a:r>
              <a:rPr lang="ru-RU" sz="1600" dirty="0">
                <a:solidFill>
                  <a:srgbClr val="00359E"/>
                </a:solidFill>
                <a:latin typeface="Days" panose="02000505050000020004" pitchFamily="50" charset="0"/>
              </a:rPr>
              <a:t>апрель</a:t>
            </a:r>
          </a:p>
          <a:p>
            <a:pPr algn="ctr"/>
            <a:endParaRPr lang="ru-RU" sz="1400" dirty="0">
              <a:solidFill>
                <a:srgbClr val="FF6600"/>
              </a:solidFill>
              <a:latin typeface="Days" panose="02000505050000020004" pitchFamily="50" charset="0"/>
            </a:endParaRPr>
          </a:p>
          <a:p>
            <a:pPr algn="ctr"/>
            <a:r>
              <a:rPr lang="ru-RU" sz="1300" dirty="0">
                <a:solidFill>
                  <a:srgbClr val="EC2F63"/>
                </a:solidFill>
                <a:latin typeface="Days" panose="02000505050000020004" pitchFamily="50" charset="0"/>
              </a:rPr>
              <a:t>Фестиваль педагогических</a:t>
            </a:r>
          </a:p>
          <a:p>
            <a:pPr algn="ctr"/>
            <a:r>
              <a:rPr lang="ru-RU" sz="1300" dirty="0">
                <a:solidFill>
                  <a:srgbClr val="EC2F63"/>
                </a:solidFill>
                <a:latin typeface="Days" panose="02000505050000020004" pitchFamily="50" charset="0"/>
              </a:rPr>
              <a:t>и</a:t>
            </a:r>
          </a:p>
          <a:p>
            <a:pPr algn="ctr"/>
            <a:r>
              <a:rPr lang="ru-RU" sz="1300" dirty="0">
                <a:solidFill>
                  <a:srgbClr val="EC2F63"/>
                </a:solidFill>
                <a:latin typeface="Days" panose="02000505050000020004" pitchFamily="50" charset="0"/>
              </a:rPr>
              <a:t>управленческих</a:t>
            </a:r>
          </a:p>
          <a:p>
            <a:pPr algn="ctr"/>
            <a:r>
              <a:rPr lang="ru-RU" sz="1300" dirty="0">
                <a:solidFill>
                  <a:srgbClr val="EC2F63"/>
                </a:solidFill>
                <a:latin typeface="Days" panose="02000505050000020004" pitchFamily="50" charset="0"/>
              </a:rPr>
              <a:t>практик</a:t>
            </a:r>
          </a:p>
        </p:txBody>
      </p:sp>
    </p:spTree>
    <p:extLst>
      <p:ext uri="{BB962C8B-B14F-4D97-AF65-F5344CB8AC3E}">
        <p14:creationId xmlns:p14="http://schemas.microsoft.com/office/powerpoint/2010/main" val="32096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-503583" y="571908"/>
            <a:ext cx="7681649" cy="18439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itchFamily="50" charset="0"/>
                <a:ea typeface="+mn-ea"/>
                <a:cs typeface="+mn-cs"/>
              </a:rPr>
              <a:t>Конкурсный сезон 2021-2022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Days" pitchFamily="50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itchFamily="50" charset="0"/>
                <a:ea typeface="+mn-ea"/>
                <a:cs typeface="+mn-cs"/>
              </a:rPr>
              <a:t>         педагогические работники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2F428B"/>
              </a:solidFill>
              <a:effectLst/>
              <a:uLnTx/>
              <a:uFillTx/>
              <a:latin typeface="Days" pitchFamily="50" charset="0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5296" y="2101619"/>
            <a:ext cx="36182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Значимые мероприятия</a:t>
            </a:r>
          </a:p>
        </p:txBody>
      </p:sp>
      <p:sp>
        <p:nvSpPr>
          <p:cNvPr id="15" name="Овал 14"/>
          <p:cNvSpPr/>
          <p:nvPr/>
        </p:nvSpPr>
        <p:spPr>
          <a:xfrm>
            <a:off x="1196659" y="2866660"/>
            <a:ext cx="1918802" cy="1978740"/>
          </a:xfrm>
          <a:prstGeom prst="ellipse">
            <a:avLst/>
          </a:prstGeom>
          <a:noFill/>
          <a:ln w="19050">
            <a:solidFill>
              <a:srgbClr val="003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746557" y="2866660"/>
            <a:ext cx="1918802" cy="1978740"/>
          </a:xfrm>
          <a:prstGeom prst="ellipse">
            <a:avLst/>
          </a:prstGeom>
          <a:noFill/>
          <a:ln w="19050">
            <a:solidFill>
              <a:srgbClr val="003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177721" y="2930959"/>
            <a:ext cx="1918802" cy="1978740"/>
          </a:xfrm>
          <a:prstGeom prst="ellipse">
            <a:avLst/>
          </a:prstGeom>
          <a:noFill/>
          <a:ln w="19050">
            <a:solidFill>
              <a:srgbClr val="003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14023E5-DF3D-450F-B768-B944712E1F16}"/>
              </a:ext>
            </a:extLst>
          </p:cNvPr>
          <p:cNvSpPr/>
          <p:nvPr/>
        </p:nvSpPr>
        <p:spPr>
          <a:xfrm>
            <a:off x="1235646" y="2866660"/>
            <a:ext cx="187058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Days" panose="02000505050000020004" pitchFamily="50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359E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ноябрь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rgbClr val="EC2F63"/>
              </a:solidFill>
              <a:effectLst/>
              <a:uLnTx/>
              <a:uFillTx/>
              <a:latin typeface="Days" panose="02000505050000020004" pitchFamily="50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Форум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«Академия умных родителей»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7E3E688E-F29E-4E93-B8D6-350C301B4425}"/>
              </a:ext>
            </a:extLst>
          </p:cNvPr>
          <p:cNvSpPr/>
          <p:nvPr/>
        </p:nvSpPr>
        <p:spPr>
          <a:xfrm>
            <a:off x="3746557" y="3196605"/>
            <a:ext cx="18705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359E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март-апрель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Days" panose="02000505050000020004" pitchFamily="50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Неделя финансовой грамотности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B5A4C57-5811-4E34-9613-4596A4D9C7A3}"/>
              </a:ext>
            </a:extLst>
          </p:cNvPr>
          <p:cNvSpPr/>
          <p:nvPr/>
        </p:nvSpPr>
        <p:spPr>
          <a:xfrm>
            <a:off x="6177721" y="2993543"/>
            <a:ext cx="191880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Days" panose="02000505050000020004" pitchFamily="50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359E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апрель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Days" panose="02000505050000020004" pitchFamily="50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Форум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образовательных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инициатив</a:t>
            </a:r>
          </a:p>
        </p:txBody>
      </p:sp>
    </p:spTree>
    <p:extLst>
      <p:ext uri="{BB962C8B-B14F-4D97-AF65-F5344CB8AC3E}">
        <p14:creationId xmlns:p14="http://schemas.microsoft.com/office/powerpoint/2010/main" val="287492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28650" y="800967"/>
            <a:ext cx="7886700" cy="88972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rgbClr val="EC2F63"/>
                </a:solidFill>
                <a:latin typeface="Days" pitchFamily="50" charset="0"/>
                <a:ea typeface="+mn-ea"/>
                <a:cs typeface="+mn-cs"/>
              </a:rPr>
              <a:t>Сетевое взаимодействие</a:t>
            </a:r>
          </a:p>
        </p:txBody>
      </p:sp>
      <p:graphicFrame>
        <p:nvGraphicFramePr>
          <p:cNvPr id="28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172138"/>
              </p:ext>
            </p:extLst>
          </p:nvPr>
        </p:nvGraphicFramePr>
        <p:xfrm>
          <a:off x="166938" y="1723064"/>
          <a:ext cx="7215448" cy="3906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7" name="Picture 3" descr="C:\Users\Соловьева Наталья\Desktop\2 001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53" t="5088" r="5207" b="3715"/>
          <a:stretch/>
        </p:blipFill>
        <p:spPr bwMode="auto">
          <a:xfrm>
            <a:off x="6899115" y="3721256"/>
            <a:ext cx="2087493" cy="291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326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3458853" y="976056"/>
            <a:ext cx="1715534" cy="1600200"/>
            <a:chOff x="2930752" y="1220364"/>
            <a:chExt cx="1715534" cy="1600200"/>
          </a:xfrm>
        </p:grpSpPr>
        <p:sp>
          <p:nvSpPr>
            <p:cNvPr id="11" name="Овал 10"/>
            <p:cNvSpPr/>
            <p:nvPr/>
          </p:nvSpPr>
          <p:spPr>
            <a:xfrm>
              <a:off x="2988419" y="1220364"/>
              <a:ext cx="1600200" cy="1600200"/>
            </a:xfrm>
            <a:prstGeom prst="ellipse">
              <a:avLst/>
            </a:prstGeom>
            <a:noFill/>
            <a:ln>
              <a:solidFill>
                <a:srgbClr val="0035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930752" y="1697298"/>
              <a:ext cx="1715534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dirty="0">
                  <a:solidFill>
                    <a:srgbClr val="2F428B"/>
                  </a:solidFill>
                  <a:latin typeface="Days" panose="02000505050000020004" pitchFamily="50" charset="0"/>
                </a:rPr>
                <a:t>Сетевые</a:t>
              </a:r>
            </a:p>
            <a:p>
              <a:pPr algn="ctr"/>
              <a:r>
                <a:rPr lang="ru-RU" dirty="0">
                  <a:solidFill>
                    <a:srgbClr val="2F428B"/>
                  </a:solidFill>
                  <a:latin typeface="Days" panose="02000505050000020004" pitchFamily="50" charset="0"/>
                </a:rPr>
                <a:t>сообщества</a:t>
              </a:r>
            </a:p>
          </p:txBody>
        </p:sp>
      </p:grpSp>
      <p:cxnSp>
        <p:nvCxnSpPr>
          <p:cNvPr id="14" name="Прямая со стрелкой 13"/>
          <p:cNvCxnSpPr>
            <a:cxnSpLocks/>
          </p:cNvCxnSpPr>
          <p:nvPr/>
        </p:nvCxnSpPr>
        <p:spPr>
          <a:xfrm flipH="1">
            <a:off x="2441573" y="2641174"/>
            <a:ext cx="1040010" cy="576040"/>
          </a:xfrm>
          <a:prstGeom prst="straightConnector1">
            <a:avLst/>
          </a:prstGeom>
          <a:ln w="38100">
            <a:solidFill>
              <a:srgbClr val="00359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349431" y="2716823"/>
            <a:ext cx="1648568" cy="1593946"/>
          </a:xfrm>
          <a:prstGeom prst="ellipse">
            <a:avLst/>
          </a:prstGeom>
          <a:noFill/>
          <a:ln w="28575">
            <a:solidFill>
              <a:srgbClr val="EC2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98163" y="3025800"/>
            <a:ext cx="1202544" cy="1267517"/>
          </a:xfrm>
          <a:prstGeom prst="ellipse">
            <a:avLst/>
          </a:prstGeom>
          <a:noFill/>
          <a:ln w="28575">
            <a:solidFill>
              <a:srgbClr val="EC2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700531" y="4843304"/>
            <a:ext cx="1237650" cy="1256298"/>
          </a:xfrm>
          <a:prstGeom prst="ellipse">
            <a:avLst/>
          </a:prstGeom>
          <a:noFill/>
          <a:ln w="28575">
            <a:solidFill>
              <a:srgbClr val="EC2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EC2F63"/>
              </a:solidFill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A364FF9E-9B86-434B-8197-DD83C9E2263C}"/>
              </a:ext>
            </a:extLst>
          </p:cNvPr>
          <p:cNvSpPr/>
          <p:nvPr/>
        </p:nvSpPr>
        <p:spPr>
          <a:xfrm>
            <a:off x="3404605" y="920747"/>
            <a:ext cx="1906854" cy="1905174"/>
          </a:xfrm>
          <a:prstGeom prst="ellipse">
            <a:avLst/>
          </a:prstGeom>
          <a:noFill/>
          <a:ln w="19050">
            <a:solidFill>
              <a:srgbClr val="00359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E92FAFDF-97E8-4CA9-88DF-B35CF0209DA9}"/>
              </a:ext>
            </a:extLst>
          </p:cNvPr>
          <p:cNvSpPr/>
          <p:nvPr/>
        </p:nvSpPr>
        <p:spPr>
          <a:xfrm>
            <a:off x="6218127" y="2441104"/>
            <a:ext cx="1924586" cy="1831958"/>
          </a:xfrm>
          <a:prstGeom prst="ellipse">
            <a:avLst/>
          </a:prstGeom>
          <a:noFill/>
          <a:ln w="28575">
            <a:solidFill>
              <a:srgbClr val="EC2F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404945C2-A593-4FA6-9FD1-7CB5D1767FFB}"/>
              </a:ext>
            </a:extLst>
          </p:cNvPr>
          <p:cNvSpPr/>
          <p:nvPr/>
        </p:nvSpPr>
        <p:spPr>
          <a:xfrm>
            <a:off x="698163" y="2978087"/>
            <a:ext cx="1465514" cy="1375580"/>
          </a:xfrm>
          <a:prstGeom prst="ellipse">
            <a:avLst/>
          </a:prstGeom>
          <a:noFill/>
          <a:ln w="28575">
            <a:solidFill>
              <a:srgbClr val="EC2F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AF817705-62D5-4958-A7E4-0FC650D19D3B}"/>
              </a:ext>
            </a:extLst>
          </p:cNvPr>
          <p:cNvSpPr/>
          <p:nvPr/>
        </p:nvSpPr>
        <p:spPr>
          <a:xfrm>
            <a:off x="3481583" y="4826099"/>
            <a:ext cx="1508297" cy="1363405"/>
          </a:xfrm>
          <a:prstGeom prst="ellipse">
            <a:avLst/>
          </a:prstGeom>
          <a:noFill/>
          <a:ln w="28575">
            <a:solidFill>
              <a:srgbClr val="EC2F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C2F63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77805" y="3358248"/>
            <a:ext cx="949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rgbClr val="EC2F63"/>
                </a:solidFill>
                <a:latin typeface="Days" panose="02000505050000020004" pitchFamily="50" charset="0"/>
              </a:rPr>
              <a:t>ГМО, РПО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788886" y="5307746"/>
            <a:ext cx="10972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rgbClr val="EC2F63"/>
                </a:solidFill>
                <a:latin typeface="Days" panose="02000505050000020004" pitchFamily="50" charset="0"/>
              </a:rPr>
              <a:t>ИнКО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401920" y="3291176"/>
            <a:ext cx="1556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dirty="0" err="1">
                <a:solidFill>
                  <a:srgbClr val="EC2F63"/>
                </a:solidFill>
                <a:latin typeface="Days" panose="02000505050000020004" pitchFamily="50" charset="0"/>
              </a:rPr>
              <a:t>Стажировочные</a:t>
            </a:r>
            <a:r>
              <a:rPr lang="ru-RU" sz="1200" dirty="0">
                <a:solidFill>
                  <a:srgbClr val="EC2F63"/>
                </a:solidFill>
                <a:latin typeface="Days" panose="02000505050000020004" pitchFamily="50" charset="0"/>
              </a:rPr>
              <a:t> площадки</a:t>
            </a:r>
            <a:endParaRPr lang="ru-RU" sz="1400" dirty="0">
              <a:solidFill>
                <a:srgbClr val="EC2F63"/>
              </a:solidFill>
              <a:latin typeface="Days" panose="02000505050000020004" pitchFamily="50" charset="0"/>
            </a:endParaRPr>
          </a:p>
        </p:txBody>
      </p:sp>
      <p:cxnSp>
        <p:nvCxnSpPr>
          <p:cNvPr id="27" name="Прямая со стрелкой 26"/>
          <p:cNvCxnSpPr>
            <a:cxnSpLocks/>
          </p:cNvCxnSpPr>
          <p:nvPr/>
        </p:nvCxnSpPr>
        <p:spPr>
          <a:xfrm flipH="1">
            <a:off x="4225531" y="2958662"/>
            <a:ext cx="39484" cy="1214062"/>
          </a:xfrm>
          <a:prstGeom prst="straightConnector1">
            <a:avLst/>
          </a:prstGeom>
          <a:ln w="38100">
            <a:solidFill>
              <a:srgbClr val="00359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cxnSpLocks/>
          </p:cNvCxnSpPr>
          <p:nvPr/>
        </p:nvCxnSpPr>
        <p:spPr>
          <a:xfrm>
            <a:off x="5311459" y="2486743"/>
            <a:ext cx="815811" cy="677717"/>
          </a:xfrm>
          <a:prstGeom prst="straightConnector1">
            <a:avLst/>
          </a:prstGeom>
          <a:ln w="38100">
            <a:solidFill>
              <a:srgbClr val="00359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941D3B67-AB5D-4667-B18F-08F252D2E6AA}"/>
              </a:ext>
            </a:extLst>
          </p:cNvPr>
          <p:cNvCxnSpPr>
            <a:stCxn id="21" idx="5"/>
          </p:cNvCxnSpPr>
          <p:nvPr/>
        </p:nvCxnSpPr>
        <p:spPr>
          <a:xfrm>
            <a:off x="1949057" y="4152218"/>
            <a:ext cx="1567463" cy="9739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xmlns="" id="{E1533834-AF43-4622-9550-C16D0300DD3E}"/>
              </a:ext>
            </a:extLst>
          </p:cNvPr>
          <p:cNvCxnSpPr>
            <a:cxnSpLocks/>
          </p:cNvCxnSpPr>
          <p:nvPr/>
        </p:nvCxnSpPr>
        <p:spPr>
          <a:xfrm flipV="1">
            <a:off x="5116720" y="4391917"/>
            <a:ext cx="1652011" cy="9446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37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03167" y="384768"/>
            <a:ext cx="8105564" cy="1572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50"/>
              </a:spcAft>
            </a:pPr>
            <a:r>
              <a:rPr lang="ru-RU" sz="2000" dirty="0">
                <a:solidFill>
                  <a:srgbClr val="2F428B"/>
                </a:solidFill>
                <a:latin typeface="Days" pitchFamily="50" charset="0"/>
              </a:rPr>
              <a:t>Организация деятельности инновационного комплекса в рамках сетевого взаимодействия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38034" y="2040523"/>
            <a:ext cx="6115107" cy="3772631"/>
            <a:chOff x="1710" y="588171"/>
            <a:chExt cx="8816365" cy="5332795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710" y="2284358"/>
              <a:ext cx="1993838" cy="1905174"/>
              <a:chOff x="193197" y="1209961"/>
              <a:chExt cx="1993838" cy="1905174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193197" y="1391322"/>
                <a:ext cx="1748128" cy="1600200"/>
                <a:chOff x="2901410" y="762000"/>
                <a:chExt cx="1748128" cy="1600200"/>
              </a:xfrm>
            </p:grpSpPr>
            <p:sp>
              <p:nvSpPr>
                <p:cNvPr id="14" name="Овал 13"/>
                <p:cNvSpPr/>
                <p:nvPr/>
              </p:nvSpPr>
              <p:spPr>
                <a:xfrm>
                  <a:off x="2997200" y="762000"/>
                  <a:ext cx="1600200" cy="1600200"/>
                </a:xfrm>
                <a:prstGeom prst="ellipse">
                  <a:avLst/>
                </a:prstGeom>
                <a:noFill/>
                <a:ln w="38100">
                  <a:solidFill>
                    <a:srgbClr val="2F428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Прямоугольник 14"/>
                <p:cNvSpPr/>
                <p:nvPr/>
              </p:nvSpPr>
              <p:spPr>
                <a:xfrm>
                  <a:off x="2901410" y="1209903"/>
                  <a:ext cx="1748128" cy="6758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2400" dirty="0" err="1">
                      <a:solidFill>
                        <a:srgbClr val="2F428B"/>
                      </a:solidFill>
                      <a:latin typeface="Days" panose="02000505050000020004" pitchFamily="50" charset="0"/>
                    </a:rPr>
                    <a:t>ИнКО</a:t>
                  </a:r>
                  <a:endParaRPr lang="ru-RU" sz="2400" dirty="0">
                    <a:solidFill>
                      <a:srgbClr val="2F428B"/>
                    </a:solidFill>
                    <a:latin typeface="Days" panose="02000505050000020004" pitchFamily="50" charset="0"/>
                  </a:endParaRPr>
                </a:p>
              </p:txBody>
            </p:sp>
          </p:grpSp>
          <p:sp>
            <p:nvSpPr>
              <p:cNvPr id="13" name="Овал 12">
                <a:extLst>
                  <a:ext uri="{FF2B5EF4-FFF2-40B4-BE49-F238E27FC236}">
                    <a16:creationId xmlns:a16="http://schemas.microsoft.com/office/drawing/2014/main" xmlns="" id="{9C44E75E-EE10-4506-9D41-646F1C04658A}"/>
                  </a:ext>
                </a:extLst>
              </p:cNvPr>
              <p:cNvSpPr/>
              <p:nvPr/>
            </p:nvSpPr>
            <p:spPr>
              <a:xfrm>
                <a:off x="280181" y="1209961"/>
                <a:ext cx="1906854" cy="1905174"/>
              </a:xfrm>
              <a:prstGeom prst="ellipse">
                <a:avLst/>
              </a:prstGeom>
              <a:noFill/>
              <a:ln w="38100">
                <a:solidFill>
                  <a:srgbClr val="2F428B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Стрелка вправо 15"/>
            <p:cNvSpPr/>
            <p:nvPr/>
          </p:nvSpPr>
          <p:spPr>
            <a:xfrm>
              <a:off x="2202218" y="3274331"/>
              <a:ext cx="2485075" cy="193137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rgbClr val="00359E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Стрелка вправо 16"/>
            <p:cNvSpPr/>
            <p:nvPr/>
          </p:nvSpPr>
          <p:spPr>
            <a:xfrm rot="20873890">
              <a:off x="2175359" y="2106429"/>
              <a:ext cx="4190748" cy="188003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rgbClr val="00359E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ED7D31"/>
                </a:solidFill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 rot="1687366">
              <a:off x="2119981" y="4300425"/>
              <a:ext cx="1042656" cy="190196"/>
            </a:xfrm>
            <a:prstGeom prst="rightArrow">
              <a:avLst/>
            </a:prstGeom>
            <a:solidFill>
              <a:schemeClr val="bg1"/>
            </a:solidFill>
            <a:ln w="28575">
              <a:solidFill>
                <a:srgbClr val="00359E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4865991" y="2624367"/>
              <a:ext cx="2012957" cy="1812321"/>
              <a:chOff x="5965307" y="2735881"/>
              <a:chExt cx="2085423" cy="1905174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5965307" y="2873761"/>
                <a:ext cx="1995037" cy="1600200"/>
                <a:chOff x="2799784" y="762000"/>
                <a:chExt cx="1995037" cy="1600200"/>
              </a:xfrm>
            </p:grpSpPr>
            <p:sp>
              <p:nvSpPr>
                <p:cNvPr id="22" name="Овал 21"/>
                <p:cNvSpPr/>
                <p:nvPr/>
              </p:nvSpPr>
              <p:spPr>
                <a:xfrm>
                  <a:off x="2997200" y="762000"/>
                  <a:ext cx="1600200" cy="1600200"/>
                </a:xfrm>
                <a:prstGeom prst="ellipse">
                  <a:avLst/>
                </a:prstGeom>
                <a:noFill/>
                <a:ln w="38100">
                  <a:solidFill>
                    <a:srgbClr val="00B8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2799784" y="1281079"/>
                  <a:ext cx="1995037" cy="568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dirty="0">
                      <a:solidFill>
                        <a:srgbClr val="00B8D0"/>
                      </a:solidFill>
                      <a:latin typeface="Days" panose="02000505050000020004" pitchFamily="50" charset="0"/>
                    </a:rPr>
                    <a:t>Партнер</a:t>
                  </a:r>
                </a:p>
              </p:txBody>
            </p:sp>
          </p:grpSp>
          <p:sp>
            <p:nvSpPr>
              <p:cNvPr id="21" name="Овал 20">
                <a:extLst>
                  <a:ext uri="{FF2B5EF4-FFF2-40B4-BE49-F238E27FC236}">
                    <a16:creationId xmlns:a16="http://schemas.microsoft.com/office/drawing/2014/main" xmlns="" id="{D3957B61-B8D1-41A8-9F9A-D12F128222BD}"/>
                  </a:ext>
                </a:extLst>
              </p:cNvPr>
              <p:cNvSpPr/>
              <p:nvPr/>
            </p:nvSpPr>
            <p:spPr>
              <a:xfrm>
                <a:off x="6143876" y="2735881"/>
                <a:ext cx="1906854" cy="1905174"/>
              </a:xfrm>
              <a:prstGeom prst="ellipse">
                <a:avLst/>
              </a:prstGeom>
              <a:noFill/>
              <a:ln w="38100">
                <a:solidFill>
                  <a:srgbClr val="00B8D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6597910" y="588171"/>
              <a:ext cx="2220165" cy="2118496"/>
              <a:chOff x="6611579" y="588171"/>
              <a:chExt cx="1879534" cy="1877548"/>
            </a:xfrm>
          </p:grpSpPr>
          <p:grpSp>
            <p:nvGrpSpPr>
              <p:cNvPr id="25" name="Группа 24"/>
              <p:cNvGrpSpPr/>
              <p:nvPr/>
            </p:nvGrpSpPr>
            <p:grpSpPr>
              <a:xfrm>
                <a:off x="6611579" y="704134"/>
                <a:ext cx="1774405" cy="1600200"/>
                <a:chOff x="2893258" y="762000"/>
                <a:chExt cx="1774405" cy="1600200"/>
              </a:xfrm>
            </p:grpSpPr>
            <p:sp>
              <p:nvSpPr>
                <p:cNvPr id="27" name="Овал 26"/>
                <p:cNvSpPr/>
                <p:nvPr/>
              </p:nvSpPr>
              <p:spPr>
                <a:xfrm>
                  <a:off x="2997200" y="762000"/>
                  <a:ext cx="1600200" cy="1600200"/>
                </a:xfrm>
                <a:prstGeom prst="ellipse">
                  <a:avLst/>
                </a:prstGeom>
                <a:noFill/>
                <a:ln w="28575">
                  <a:solidFill>
                    <a:srgbClr val="EC2F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ик 27"/>
                <p:cNvSpPr/>
                <p:nvPr/>
              </p:nvSpPr>
              <p:spPr>
                <a:xfrm>
                  <a:off x="2893258" y="1051844"/>
                  <a:ext cx="1774405" cy="9584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1400" dirty="0">
                      <a:solidFill>
                        <a:srgbClr val="EC2F63"/>
                      </a:solidFill>
                      <a:latin typeface="Days" panose="02000505050000020004" pitchFamily="50" charset="0"/>
                    </a:rPr>
                    <a:t>Центр </a:t>
                  </a:r>
                </a:p>
                <a:p>
                  <a:pPr algn="ctr"/>
                  <a:r>
                    <a:rPr lang="ru-RU" sz="1400" dirty="0">
                      <a:solidFill>
                        <a:srgbClr val="EC2F63"/>
                      </a:solidFill>
                      <a:latin typeface="Days" panose="02000505050000020004" pitchFamily="50" charset="0"/>
                    </a:rPr>
                    <a:t>сетевого </a:t>
                  </a:r>
                </a:p>
                <a:p>
                  <a:pPr algn="ctr"/>
                  <a:r>
                    <a:rPr lang="ru-RU" sz="1400" dirty="0">
                      <a:solidFill>
                        <a:srgbClr val="EC2F63"/>
                      </a:solidFill>
                      <a:latin typeface="Days" panose="02000505050000020004" pitchFamily="50" charset="0"/>
                    </a:rPr>
                    <a:t>сообщества</a:t>
                  </a:r>
                </a:p>
              </p:txBody>
            </p:sp>
          </p:grpSp>
          <p:sp>
            <p:nvSpPr>
              <p:cNvPr id="26" name="Овал 25">
                <a:extLst>
                  <a:ext uri="{FF2B5EF4-FFF2-40B4-BE49-F238E27FC236}">
                    <a16:creationId xmlns:a16="http://schemas.microsoft.com/office/drawing/2014/main" xmlns="" id="{19340124-0785-4345-A3FD-03D093E6C125}"/>
                  </a:ext>
                </a:extLst>
              </p:cNvPr>
              <p:cNvSpPr/>
              <p:nvPr/>
            </p:nvSpPr>
            <p:spPr>
              <a:xfrm>
                <a:off x="6687002" y="588171"/>
                <a:ext cx="1804111" cy="1877548"/>
              </a:xfrm>
              <a:prstGeom prst="ellipse">
                <a:avLst/>
              </a:prstGeom>
              <a:noFill/>
              <a:ln w="28575">
                <a:solidFill>
                  <a:srgbClr val="EC2F63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9" name="Группа 28"/>
            <p:cNvGrpSpPr/>
            <p:nvPr/>
          </p:nvGrpSpPr>
          <p:grpSpPr>
            <a:xfrm>
              <a:off x="2881072" y="4277738"/>
              <a:ext cx="1806220" cy="1643228"/>
              <a:chOff x="4394745" y="4425380"/>
              <a:chExt cx="2098255" cy="1905174"/>
            </a:xfrm>
          </p:grpSpPr>
          <p:sp>
            <p:nvSpPr>
              <p:cNvPr id="30" name="Овал 29"/>
              <p:cNvSpPr/>
              <p:nvPr/>
            </p:nvSpPr>
            <p:spPr>
              <a:xfrm>
                <a:off x="4572076" y="4548202"/>
                <a:ext cx="1600200" cy="1600200"/>
              </a:xfrm>
              <a:prstGeom prst="ellipse">
                <a:avLst/>
              </a:prstGeom>
              <a:noFill/>
              <a:ln w="28575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30">
                <a:extLst>
                  <a:ext uri="{FF2B5EF4-FFF2-40B4-BE49-F238E27FC236}">
                    <a16:creationId xmlns:a16="http://schemas.microsoft.com/office/drawing/2014/main" xmlns="" id="{063EC2C5-4F66-441E-AD15-E1F14BF20E37}"/>
                  </a:ext>
                </a:extLst>
              </p:cNvPr>
              <p:cNvSpPr/>
              <p:nvPr/>
            </p:nvSpPr>
            <p:spPr>
              <a:xfrm>
                <a:off x="4586146" y="4425380"/>
                <a:ext cx="1906854" cy="1905174"/>
              </a:xfrm>
              <a:prstGeom prst="ellipse">
                <a:avLst/>
              </a:prstGeom>
              <a:noFill/>
              <a:ln w="28575">
                <a:solidFill>
                  <a:srgbClr val="FF66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4394745" y="5107879"/>
                <a:ext cx="1957972" cy="5224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solidFill>
                      <a:srgbClr val="FF6600"/>
                    </a:solidFill>
                    <a:latin typeface="Days" panose="02000505050000020004" pitchFamily="50" charset="0"/>
                  </a:rPr>
                  <a:t>Участник</a:t>
                </a:r>
              </a:p>
            </p:txBody>
          </p:sp>
        </p:grpSp>
      </p:grp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36480" t="7564" r="31716" b="4767"/>
          <a:stretch/>
        </p:blipFill>
        <p:spPr>
          <a:xfrm>
            <a:off x="6366862" y="2576146"/>
            <a:ext cx="2634636" cy="40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19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725721" y="4156224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05659" y="212434"/>
            <a:ext cx="8105564" cy="1572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50"/>
              </a:spcAft>
            </a:pPr>
            <a:r>
              <a:rPr lang="ru-RU" sz="2000" dirty="0">
                <a:solidFill>
                  <a:srgbClr val="2F428B"/>
                </a:solidFill>
                <a:latin typeface="Days" pitchFamily="50" charset="0"/>
              </a:rPr>
              <a:t>Организационная структура </a:t>
            </a:r>
            <a:r>
              <a:rPr lang="ru-RU" sz="2000" dirty="0" err="1">
                <a:solidFill>
                  <a:srgbClr val="2F428B"/>
                </a:solidFill>
                <a:latin typeface="Days" pitchFamily="50" charset="0"/>
              </a:rPr>
              <a:t>ИнКО</a:t>
            </a:r>
            <a:endParaRPr lang="ru-RU" sz="2000" dirty="0">
              <a:solidFill>
                <a:srgbClr val="2F428B"/>
              </a:solidFill>
              <a:latin typeface="Days" pitchFamily="50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703920" y="1402054"/>
            <a:ext cx="2046090" cy="2041358"/>
            <a:chOff x="6687002" y="588171"/>
            <a:chExt cx="1804111" cy="1877548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6715521" y="704134"/>
              <a:ext cx="1600200" cy="1600200"/>
              <a:chOff x="2997200" y="762000"/>
              <a:chExt cx="1600200" cy="1600200"/>
            </a:xfrm>
          </p:grpSpPr>
          <p:sp>
            <p:nvSpPr>
              <p:cNvPr id="37" name="Овал 36"/>
              <p:cNvSpPr/>
              <p:nvPr/>
            </p:nvSpPr>
            <p:spPr>
              <a:xfrm>
                <a:off x="2997200" y="762000"/>
                <a:ext cx="1600200" cy="1600200"/>
              </a:xfrm>
              <a:prstGeom prst="ellipse">
                <a:avLst/>
              </a:prstGeom>
              <a:noFill/>
              <a:ln w="28575">
                <a:solidFill>
                  <a:srgbClr val="EC2F6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3020467" y="1047874"/>
                <a:ext cx="1521480" cy="8492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dirty="0">
                    <a:solidFill>
                      <a:srgbClr val="EC2F63"/>
                    </a:solidFill>
                    <a:latin typeface="Days" panose="02000505050000020004" pitchFamily="50" charset="0"/>
                  </a:rPr>
                  <a:t>Центр </a:t>
                </a:r>
              </a:p>
              <a:p>
                <a:pPr algn="ctr"/>
                <a:r>
                  <a:rPr lang="ru-RU" dirty="0">
                    <a:solidFill>
                      <a:srgbClr val="EC2F63"/>
                    </a:solidFill>
                    <a:latin typeface="Days" panose="02000505050000020004" pitchFamily="50" charset="0"/>
                  </a:rPr>
                  <a:t>сетевого </a:t>
                </a:r>
              </a:p>
              <a:p>
                <a:pPr algn="ctr"/>
                <a:r>
                  <a:rPr lang="ru-RU" dirty="0">
                    <a:solidFill>
                      <a:srgbClr val="EC2F63"/>
                    </a:solidFill>
                    <a:latin typeface="Days" panose="02000505050000020004" pitchFamily="50" charset="0"/>
                  </a:rPr>
                  <a:t>сообщества</a:t>
                </a:r>
              </a:p>
            </p:txBody>
          </p:sp>
        </p:grp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xmlns="" id="{19340124-0785-4345-A3FD-03D093E6C125}"/>
                </a:ext>
              </a:extLst>
            </p:cNvPr>
            <p:cNvSpPr/>
            <p:nvPr/>
          </p:nvSpPr>
          <p:spPr>
            <a:xfrm>
              <a:off x="6687002" y="588171"/>
              <a:ext cx="1804111" cy="1877548"/>
            </a:xfrm>
            <a:prstGeom prst="ellipse">
              <a:avLst/>
            </a:prstGeom>
            <a:noFill/>
            <a:ln w="28575">
              <a:solidFill>
                <a:srgbClr val="EC2F6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76425" y="4093420"/>
            <a:ext cx="1060888" cy="965260"/>
            <a:chOff x="4410103" y="4425380"/>
            <a:chExt cx="2082897" cy="1905174"/>
          </a:xfrm>
        </p:grpSpPr>
        <p:sp>
          <p:nvSpPr>
            <p:cNvPr id="40" name="Овал 39"/>
            <p:cNvSpPr/>
            <p:nvPr/>
          </p:nvSpPr>
          <p:spPr>
            <a:xfrm>
              <a:off x="4572076" y="4548202"/>
              <a:ext cx="1600200" cy="1600200"/>
            </a:xfrm>
            <a:prstGeom prst="ellipse">
              <a:avLst/>
            </a:prstGeom>
            <a:no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xmlns="" id="{063EC2C5-4F66-441E-AD15-E1F14BF20E37}"/>
                </a:ext>
              </a:extLst>
            </p:cNvPr>
            <p:cNvSpPr/>
            <p:nvPr/>
          </p:nvSpPr>
          <p:spPr>
            <a:xfrm>
              <a:off x="4586146" y="4425380"/>
              <a:ext cx="1906854" cy="1905174"/>
            </a:xfrm>
            <a:prstGeom prst="ellipse">
              <a:avLst/>
            </a:prstGeom>
            <a:noFill/>
            <a:ln w="19050">
              <a:solidFill>
                <a:srgbClr val="FF66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410103" y="5107878"/>
              <a:ext cx="1927257" cy="5467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200" dirty="0">
                  <a:solidFill>
                    <a:srgbClr val="FF6600"/>
                  </a:solidFill>
                  <a:latin typeface="Days" panose="02000505050000020004" pitchFamily="50" charset="0"/>
                </a:rPr>
                <a:t>Участник</a:t>
              </a:r>
              <a:endParaRPr lang="ru-RU" sz="1600" dirty="0">
                <a:solidFill>
                  <a:srgbClr val="FF6600"/>
                </a:solidFill>
                <a:latin typeface="Days" panose="02000505050000020004" pitchFamily="50" charset="0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1625616" y="5129284"/>
            <a:ext cx="1060888" cy="965260"/>
            <a:chOff x="4410103" y="4425380"/>
            <a:chExt cx="2082897" cy="1905174"/>
          </a:xfrm>
        </p:grpSpPr>
        <p:sp>
          <p:nvSpPr>
            <p:cNvPr id="44" name="Овал 43"/>
            <p:cNvSpPr/>
            <p:nvPr/>
          </p:nvSpPr>
          <p:spPr>
            <a:xfrm>
              <a:off x="4572076" y="4548202"/>
              <a:ext cx="1600200" cy="1600200"/>
            </a:xfrm>
            <a:prstGeom prst="ellipse">
              <a:avLst/>
            </a:prstGeom>
            <a:no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xmlns="" id="{063EC2C5-4F66-441E-AD15-E1F14BF20E37}"/>
                </a:ext>
              </a:extLst>
            </p:cNvPr>
            <p:cNvSpPr/>
            <p:nvPr/>
          </p:nvSpPr>
          <p:spPr>
            <a:xfrm>
              <a:off x="4586146" y="4425380"/>
              <a:ext cx="1906854" cy="1905174"/>
            </a:xfrm>
            <a:prstGeom prst="ellipse">
              <a:avLst/>
            </a:prstGeom>
            <a:noFill/>
            <a:ln w="19050">
              <a:solidFill>
                <a:srgbClr val="FF66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410103" y="5107878"/>
              <a:ext cx="1927257" cy="5467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200" dirty="0">
                  <a:solidFill>
                    <a:srgbClr val="FF6600"/>
                  </a:solidFill>
                  <a:latin typeface="Days" panose="02000505050000020004" pitchFamily="50" charset="0"/>
                </a:rPr>
                <a:t>Участник</a:t>
              </a:r>
              <a:endParaRPr lang="ru-RU" sz="1600" dirty="0">
                <a:solidFill>
                  <a:srgbClr val="FF6600"/>
                </a:solidFill>
                <a:latin typeface="Days" panose="02000505050000020004" pitchFamily="50" charset="0"/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844656" y="1894575"/>
            <a:ext cx="1132068" cy="1056316"/>
            <a:chOff x="6061541" y="2735881"/>
            <a:chExt cx="1989189" cy="1905174"/>
          </a:xfrm>
        </p:grpSpPr>
        <p:grpSp>
          <p:nvGrpSpPr>
            <p:cNvPr id="53" name="Группа 52"/>
            <p:cNvGrpSpPr/>
            <p:nvPr/>
          </p:nvGrpSpPr>
          <p:grpSpPr>
            <a:xfrm>
              <a:off x="6061541" y="2873761"/>
              <a:ext cx="1802565" cy="1600200"/>
              <a:chOff x="2896018" y="762000"/>
              <a:chExt cx="1802565" cy="1600200"/>
            </a:xfrm>
          </p:grpSpPr>
          <p:sp>
            <p:nvSpPr>
              <p:cNvPr id="55" name="Овал 54"/>
              <p:cNvSpPr/>
              <p:nvPr/>
            </p:nvSpPr>
            <p:spPr>
              <a:xfrm>
                <a:off x="2997200" y="762000"/>
                <a:ext cx="1600200" cy="1600200"/>
              </a:xfrm>
              <a:prstGeom prst="ellipse">
                <a:avLst/>
              </a:prstGeom>
              <a:noFill/>
              <a:ln w="28575">
                <a:solidFill>
                  <a:srgbClr val="00B8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2896018" y="1281079"/>
                <a:ext cx="1802565" cy="555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solidFill>
                      <a:srgbClr val="00B8D0"/>
                    </a:solidFill>
                    <a:latin typeface="Days" panose="02000505050000020004" pitchFamily="50" charset="0"/>
                  </a:rPr>
                  <a:t>Партнер</a:t>
                </a:r>
                <a:endParaRPr lang="ru-RU" dirty="0">
                  <a:solidFill>
                    <a:srgbClr val="00B8D0"/>
                  </a:solidFill>
                  <a:latin typeface="Days" panose="02000505050000020004" pitchFamily="50" charset="0"/>
                </a:endParaRPr>
              </a:p>
            </p:txBody>
          </p:sp>
        </p:grpSp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xmlns="" id="{D3957B61-B8D1-41A8-9F9A-D12F128222BD}"/>
                </a:ext>
              </a:extLst>
            </p:cNvPr>
            <p:cNvSpPr/>
            <p:nvPr/>
          </p:nvSpPr>
          <p:spPr>
            <a:xfrm>
              <a:off x="6143876" y="2735881"/>
              <a:ext cx="1906854" cy="1905174"/>
            </a:xfrm>
            <a:prstGeom prst="ellipse">
              <a:avLst/>
            </a:prstGeom>
            <a:noFill/>
            <a:ln w="28575">
              <a:solidFill>
                <a:srgbClr val="00B8D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2" name="Прямая со стрелкой 61"/>
          <p:cNvCxnSpPr/>
          <p:nvPr/>
        </p:nvCxnSpPr>
        <p:spPr>
          <a:xfrm flipH="1">
            <a:off x="2618324" y="2557668"/>
            <a:ext cx="1024441" cy="1029"/>
          </a:xfrm>
          <a:prstGeom prst="straightConnector1">
            <a:avLst/>
          </a:prstGeom>
          <a:ln w="19050" cap="flat" cmpd="sng" algn="ctr">
            <a:solidFill>
              <a:srgbClr val="00B8D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H="1">
            <a:off x="2971536" y="3052197"/>
            <a:ext cx="791116" cy="414061"/>
          </a:xfrm>
          <a:prstGeom prst="straightConnector1">
            <a:avLst/>
          </a:prstGeom>
          <a:ln w="19050" cap="flat" cmpd="sng" algn="ctr">
            <a:solidFill>
              <a:srgbClr val="00B8D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>
            <a:off x="3841046" y="3425170"/>
            <a:ext cx="347326" cy="534676"/>
          </a:xfrm>
          <a:prstGeom prst="straightConnector1">
            <a:avLst/>
          </a:prstGeom>
          <a:ln w="19050" cap="flat" cmpd="sng" algn="ctr">
            <a:solidFill>
              <a:srgbClr val="00B8D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5004211" y="3549789"/>
            <a:ext cx="66821" cy="506128"/>
          </a:xfrm>
          <a:prstGeom prst="straightConnector1">
            <a:avLst/>
          </a:prstGeom>
          <a:ln w="19050" cap="flat" cmpd="sng" algn="ctr">
            <a:solidFill>
              <a:srgbClr val="00B8D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5643738" y="3072383"/>
            <a:ext cx="713910" cy="446410"/>
          </a:xfrm>
          <a:prstGeom prst="straightConnector1">
            <a:avLst/>
          </a:prstGeom>
          <a:ln w="19050" cap="flat" cmpd="sng" algn="ctr">
            <a:solidFill>
              <a:srgbClr val="00B8D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5843508" y="2494553"/>
            <a:ext cx="841549" cy="4838"/>
          </a:xfrm>
          <a:prstGeom prst="straightConnector1">
            <a:avLst/>
          </a:prstGeom>
          <a:ln w="19050" cap="flat" cmpd="sng" algn="ctr">
            <a:solidFill>
              <a:srgbClr val="00B8D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83" name="Группа 82"/>
          <p:cNvGrpSpPr/>
          <p:nvPr/>
        </p:nvGrpSpPr>
        <p:grpSpPr>
          <a:xfrm>
            <a:off x="3547088" y="5539001"/>
            <a:ext cx="1060888" cy="965260"/>
            <a:chOff x="4410103" y="4425380"/>
            <a:chExt cx="2082897" cy="1905174"/>
          </a:xfrm>
        </p:grpSpPr>
        <p:sp>
          <p:nvSpPr>
            <p:cNvPr id="84" name="Овал 83"/>
            <p:cNvSpPr/>
            <p:nvPr/>
          </p:nvSpPr>
          <p:spPr>
            <a:xfrm>
              <a:off x="4572076" y="4548202"/>
              <a:ext cx="1600200" cy="1600200"/>
            </a:xfrm>
            <a:prstGeom prst="ellipse">
              <a:avLst/>
            </a:prstGeom>
            <a:no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>
              <a:extLst>
                <a:ext uri="{FF2B5EF4-FFF2-40B4-BE49-F238E27FC236}">
                  <a16:creationId xmlns:a16="http://schemas.microsoft.com/office/drawing/2014/main" xmlns="" id="{063EC2C5-4F66-441E-AD15-E1F14BF20E37}"/>
                </a:ext>
              </a:extLst>
            </p:cNvPr>
            <p:cNvSpPr/>
            <p:nvPr/>
          </p:nvSpPr>
          <p:spPr>
            <a:xfrm>
              <a:off x="4586146" y="4425380"/>
              <a:ext cx="1906854" cy="1905174"/>
            </a:xfrm>
            <a:prstGeom prst="ellipse">
              <a:avLst/>
            </a:prstGeom>
            <a:noFill/>
            <a:ln w="19050">
              <a:solidFill>
                <a:srgbClr val="FF66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4410103" y="5107878"/>
              <a:ext cx="1927257" cy="5467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200" dirty="0">
                  <a:solidFill>
                    <a:srgbClr val="FF6600"/>
                  </a:solidFill>
                  <a:latin typeface="Days" panose="02000505050000020004" pitchFamily="50" charset="0"/>
                </a:rPr>
                <a:t>Участник</a:t>
              </a:r>
              <a:endParaRPr lang="ru-RU" sz="1600" dirty="0">
                <a:solidFill>
                  <a:srgbClr val="FF6600"/>
                </a:solidFill>
                <a:latin typeface="Days" panose="02000505050000020004" pitchFamily="50" charset="0"/>
              </a:endParaRPr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5682733" y="5316467"/>
            <a:ext cx="1060888" cy="965260"/>
            <a:chOff x="4410103" y="4425380"/>
            <a:chExt cx="2082897" cy="1905174"/>
          </a:xfrm>
        </p:grpSpPr>
        <p:sp>
          <p:nvSpPr>
            <p:cNvPr id="88" name="Овал 87"/>
            <p:cNvSpPr/>
            <p:nvPr/>
          </p:nvSpPr>
          <p:spPr>
            <a:xfrm>
              <a:off x="4572076" y="4548202"/>
              <a:ext cx="1600200" cy="1600200"/>
            </a:xfrm>
            <a:prstGeom prst="ellipse">
              <a:avLst/>
            </a:prstGeom>
            <a:no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>
              <a:extLst>
                <a:ext uri="{FF2B5EF4-FFF2-40B4-BE49-F238E27FC236}">
                  <a16:creationId xmlns:a16="http://schemas.microsoft.com/office/drawing/2014/main" xmlns="" id="{063EC2C5-4F66-441E-AD15-E1F14BF20E37}"/>
                </a:ext>
              </a:extLst>
            </p:cNvPr>
            <p:cNvSpPr/>
            <p:nvPr/>
          </p:nvSpPr>
          <p:spPr>
            <a:xfrm>
              <a:off x="4586146" y="4425380"/>
              <a:ext cx="1906854" cy="1905174"/>
            </a:xfrm>
            <a:prstGeom prst="ellipse">
              <a:avLst/>
            </a:prstGeom>
            <a:noFill/>
            <a:ln w="19050">
              <a:solidFill>
                <a:srgbClr val="FF66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4410103" y="5107878"/>
              <a:ext cx="1927257" cy="5467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200" dirty="0">
                  <a:solidFill>
                    <a:srgbClr val="FF6600"/>
                  </a:solidFill>
                  <a:latin typeface="Days" panose="02000505050000020004" pitchFamily="50" charset="0"/>
                </a:rPr>
                <a:t>Участник</a:t>
              </a:r>
              <a:endParaRPr lang="ru-RU" sz="1600" dirty="0">
                <a:solidFill>
                  <a:srgbClr val="FF6600"/>
                </a:solidFill>
                <a:latin typeface="Days" panose="02000505050000020004" pitchFamily="50" charset="0"/>
              </a:endParaRPr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7232816" y="4666029"/>
            <a:ext cx="1060888" cy="965260"/>
            <a:chOff x="4410103" y="4425380"/>
            <a:chExt cx="2082897" cy="1905174"/>
          </a:xfrm>
        </p:grpSpPr>
        <p:sp>
          <p:nvSpPr>
            <p:cNvPr id="92" name="Овал 91"/>
            <p:cNvSpPr/>
            <p:nvPr/>
          </p:nvSpPr>
          <p:spPr>
            <a:xfrm>
              <a:off x="4572076" y="4548202"/>
              <a:ext cx="1600200" cy="1600200"/>
            </a:xfrm>
            <a:prstGeom prst="ellipse">
              <a:avLst/>
            </a:prstGeom>
            <a:no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>
              <a:extLst>
                <a:ext uri="{FF2B5EF4-FFF2-40B4-BE49-F238E27FC236}">
                  <a16:creationId xmlns:a16="http://schemas.microsoft.com/office/drawing/2014/main" xmlns="" id="{063EC2C5-4F66-441E-AD15-E1F14BF20E37}"/>
                </a:ext>
              </a:extLst>
            </p:cNvPr>
            <p:cNvSpPr/>
            <p:nvPr/>
          </p:nvSpPr>
          <p:spPr>
            <a:xfrm>
              <a:off x="4586146" y="4425380"/>
              <a:ext cx="1906854" cy="1905174"/>
            </a:xfrm>
            <a:prstGeom prst="ellipse">
              <a:avLst/>
            </a:prstGeom>
            <a:noFill/>
            <a:ln w="19050">
              <a:solidFill>
                <a:srgbClr val="FF66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4410103" y="5107878"/>
              <a:ext cx="1927257" cy="5467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200" dirty="0">
                  <a:solidFill>
                    <a:srgbClr val="FF6600"/>
                  </a:solidFill>
                  <a:latin typeface="Days" panose="02000505050000020004" pitchFamily="50" charset="0"/>
                </a:rPr>
                <a:t>Участник</a:t>
              </a:r>
              <a:endParaRPr lang="ru-RU" sz="1600" dirty="0">
                <a:solidFill>
                  <a:srgbClr val="FF6600"/>
                </a:solidFill>
                <a:latin typeface="Days" panose="02000505050000020004" pitchFamily="50" charset="0"/>
              </a:endParaRPr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1367081" y="1983920"/>
            <a:ext cx="1132068" cy="1056316"/>
            <a:chOff x="6061541" y="2735881"/>
            <a:chExt cx="1989189" cy="1905174"/>
          </a:xfrm>
        </p:grpSpPr>
        <p:grpSp>
          <p:nvGrpSpPr>
            <p:cNvPr id="96" name="Группа 95"/>
            <p:cNvGrpSpPr/>
            <p:nvPr/>
          </p:nvGrpSpPr>
          <p:grpSpPr>
            <a:xfrm>
              <a:off x="6061541" y="2873761"/>
              <a:ext cx="1802565" cy="1600200"/>
              <a:chOff x="2896018" y="762000"/>
              <a:chExt cx="1802565" cy="1600200"/>
            </a:xfrm>
          </p:grpSpPr>
          <p:sp>
            <p:nvSpPr>
              <p:cNvPr id="98" name="Овал 97"/>
              <p:cNvSpPr/>
              <p:nvPr/>
            </p:nvSpPr>
            <p:spPr>
              <a:xfrm>
                <a:off x="2997200" y="762000"/>
                <a:ext cx="1600200" cy="1600200"/>
              </a:xfrm>
              <a:prstGeom prst="ellipse">
                <a:avLst/>
              </a:prstGeom>
              <a:noFill/>
              <a:ln w="28575">
                <a:solidFill>
                  <a:srgbClr val="00B8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896018" y="1281079"/>
                <a:ext cx="1802565" cy="555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solidFill>
                      <a:srgbClr val="00B8D0"/>
                    </a:solidFill>
                    <a:latin typeface="Days" panose="02000505050000020004" pitchFamily="50" charset="0"/>
                  </a:rPr>
                  <a:t>Партнер</a:t>
                </a:r>
                <a:endParaRPr lang="ru-RU" dirty="0">
                  <a:solidFill>
                    <a:srgbClr val="00B8D0"/>
                  </a:solidFill>
                  <a:latin typeface="Days" panose="02000505050000020004" pitchFamily="50" charset="0"/>
                </a:endParaRPr>
              </a:p>
            </p:txBody>
          </p:sp>
        </p:grpSp>
        <p:sp>
          <p:nvSpPr>
            <p:cNvPr id="97" name="Овал 96">
              <a:extLst>
                <a:ext uri="{FF2B5EF4-FFF2-40B4-BE49-F238E27FC236}">
                  <a16:creationId xmlns:a16="http://schemas.microsoft.com/office/drawing/2014/main" xmlns="" id="{D3957B61-B8D1-41A8-9F9A-D12F128222BD}"/>
                </a:ext>
              </a:extLst>
            </p:cNvPr>
            <p:cNvSpPr/>
            <p:nvPr/>
          </p:nvSpPr>
          <p:spPr>
            <a:xfrm>
              <a:off x="6143876" y="2735881"/>
              <a:ext cx="1906854" cy="1905174"/>
            </a:xfrm>
            <a:prstGeom prst="ellipse">
              <a:avLst/>
            </a:prstGeom>
            <a:noFill/>
            <a:ln w="28575">
              <a:solidFill>
                <a:srgbClr val="00B8D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1800271" y="3230401"/>
            <a:ext cx="1132068" cy="1056316"/>
            <a:chOff x="6061541" y="2735881"/>
            <a:chExt cx="1989189" cy="1905174"/>
          </a:xfrm>
        </p:grpSpPr>
        <p:grpSp>
          <p:nvGrpSpPr>
            <p:cNvPr id="101" name="Группа 100"/>
            <p:cNvGrpSpPr/>
            <p:nvPr/>
          </p:nvGrpSpPr>
          <p:grpSpPr>
            <a:xfrm>
              <a:off x="6061541" y="2873761"/>
              <a:ext cx="1802565" cy="1600200"/>
              <a:chOff x="2896018" y="762000"/>
              <a:chExt cx="1802565" cy="1600200"/>
            </a:xfrm>
          </p:grpSpPr>
          <p:sp>
            <p:nvSpPr>
              <p:cNvPr id="103" name="Овал 102"/>
              <p:cNvSpPr/>
              <p:nvPr/>
            </p:nvSpPr>
            <p:spPr>
              <a:xfrm>
                <a:off x="2997200" y="762000"/>
                <a:ext cx="1600200" cy="1600200"/>
              </a:xfrm>
              <a:prstGeom prst="ellipse">
                <a:avLst/>
              </a:prstGeom>
              <a:noFill/>
              <a:ln w="28575">
                <a:solidFill>
                  <a:srgbClr val="00B8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рямоугольник 103"/>
              <p:cNvSpPr/>
              <p:nvPr/>
            </p:nvSpPr>
            <p:spPr>
              <a:xfrm>
                <a:off x="2896018" y="1281079"/>
                <a:ext cx="1802565" cy="555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solidFill>
                      <a:srgbClr val="00B8D0"/>
                    </a:solidFill>
                    <a:latin typeface="Days" panose="02000505050000020004" pitchFamily="50" charset="0"/>
                  </a:rPr>
                  <a:t>Партнер</a:t>
                </a:r>
                <a:endParaRPr lang="ru-RU" dirty="0">
                  <a:solidFill>
                    <a:srgbClr val="00B8D0"/>
                  </a:solidFill>
                  <a:latin typeface="Days" panose="02000505050000020004" pitchFamily="50" charset="0"/>
                </a:endParaRPr>
              </a:p>
            </p:txBody>
          </p:sp>
        </p:grpSp>
        <p:sp>
          <p:nvSpPr>
            <p:cNvPr id="102" name="Овал 101">
              <a:extLst>
                <a:ext uri="{FF2B5EF4-FFF2-40B4-BE49-F238E27FC236}">
                  <a16:creationId xmlns:a16="http://schemas.microsoft.com/office/drawing/2014/main" xmlns="" id="{D3957B61-B8D1-41A8-9F9A-D12F128222BD}"/>
                </a:ext>
              </a:extLst>
            </p:cNvPr>
            <p:cNvSpPr/>
            <p:nvPr/>
          </p:nvSpPr>
          <p:spPr>
            <a:xfrm>
              <a:off x="6143876" y="2735881"/>
              <a:ext cx="1906854" cy="1905174"/>
            </a:xfrm>
            <a:prstGeom prst="ellipse">
              <a:avLst/>
            </a:prstGeom>
            <a:noFill/>
            <a:ln w="28575">
              <a:solidFill>
                <a:srgbClr val="00B8D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2995913" y="3958783"/>
            <a:ext cx="1132068" cy="1056316"/>
            <a:chOff x="6061541" y="2735881"/>
            <a:chExt cx="1989189" cy="1905174"/>
          </a:xfrm>
        </p:grpSpPr>
        <p:grpSp>
          <p:nvGrpSpPr>
            <p:cNvPr id="106" name="Группа 105"/>
            <p:cNvGrpSpPr/>
            <p:nvPr/>
          </p:nvGrpSpPr>
          <p:grpSpPr>
            <a:xfrm>
              <a:off x="6061541" y="2873761"/>
              <a:ext cx="1802565" cy="1600200"/>
              <a:chOff x="2896018" y="762000"/>
              <a:chExt cx="1802565" cy="1600200"/>
            </a:xfrm>
          </p:grpSpPr>
          <p:sp>
            <p:nvSpPr>
              <p:cNvPr id="108" name="Овал 107"/>
              <p:cNvSpPr/>
              <p:nvPr/>
            </p:nvSpPr>
            <p:spPr>
              <a:xfrm>
                <a:off x="2997200" y="762000"/>
                <a:ext cx="1600200" cy="1600200"/>
              </a:xfrm>
              <a:prstGeom prst="ellipse">
                <a:avLst/>
              </a:prstGeom>
              <a:noFill/>
              <a:ln w="28575">
                <a:solidFill>
                  <a:srgbClr val="00B8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896018" y="1281079"/>
                <a:ext cx="1802565" cy="555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solidFill>
                      <a:srgbClr val="00B8D0"/>
                    </a:solidFill>
                    <a:latin typeface="Days" panose="02000505050000020004" pitchFamily="50" charset="0"/>
                  </a:rPr>
                  <a:t>Партнер</a:t>
                </a:r>
                <a:endParaRPr lang="ru-RU" dirty="0">
                  <a:solidFill>
                    <a:srgbClr val="00B8D0"/>
                  </a:solidFill>
                  <a:latin typeface="Days" panose="02000505050000020004" pitchFamily="50" charset="0"/>
                </a:endParaRPr>
              </a:p>
            </p:txBody>
          </p:sp>
        </p:grpSp>
        <p:sp>
          <p:nvSpPr>
            <p:cNvPr id="107" name="Овал 106">
              <a:extLst>
                <a:ext uri="{FF2B5EF4-FFF2-40B4-BE49-F238E27FC236}">
                  <a16:creationId xmlns:a16="http://schemas.microsoft.com/office/drawing/2014/main" xmlns="" id="{D3957B61-B8D1-41A8-9F9A-D12F128222BD}"/>
                </a:ext>
              </a:extLst>
            </p:cNvPr>
            <p:cNvSpPr/>
            <p:nvPr/>
          </p:nvSpPr>
          <p:spPr>
            <a:xfrm>
              <a:off x="6143876" y="2735881"/>
              <a:ext cx="1906854" cy="1905174"/>
            </a:xfrm>
            <a:prstGeom prst="ellipse">
              <a:avLst/>
            </a:prstGeom>
            <a:noFill/>
            <a:ln w="28575">
              <a:solidFill>
                <a:srgbClr val="00B8D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4613953" y="4087054"/>
            <a:ext cx="1132068" cy="1056316"/>
            <a:chOff x="6061541" y="2735881"/>
            <a:chExt cx="1989189" cy="1905174"/>
          </a:xfrm>
        </p:grpSpPr>
        <p:grpSp>
          <p:nvGrpSpPr>
            <p:cNvPr id="111" name="Группа 110"/>
            <p:cNvGrpSpPr/>
            <p:nvPr/>
          </p:nvGrpSpPr>
          <p:grpSpPr>
            <a:xfrm>
              <a:off x="6061541" y="2873761"/>
              <a:ext cx="1802565" cy="1600200"/>
              <a:chOff x="2896018" y="762000"/>
              <a:chExt cx="1802565" cy="1600200"/>
            </a:xfrm>
          </p:grpSpPr>
          <p:sp>
            <p:nvSpPr>
              <p:cNvPr id="113" name="Овал 112"/>
              <p:cNvSpPr/>
              <p:nvPr/>
            </p:nvSpPr>
            <p:spPr>
              <a:xfrm>
                <a:off x="2997200" y="762000"/>
                <a:ext cx="1600200" cy="1600200"/>
              </a:xfrm>
              <a:prstGeom prst="ellipse">
                <a:avLst/>
              </a:prstGeom>
              <a:noFill/>
              <a:ln w="28575">
                <a:solidFill>
                  <a:srgbClr val="00B8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Прямоугольник 113"/>
              <p:cNvSpPr/>
              <p:nvPr/>
            </p:nvSpPr>
            <p:spPr>
              <a:xfrm>
                <a:off x="2896018" y="1281079"/>
                <a:ext cx="1802565" cy="555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solidFill>
                      <a:srgbClr val="00B8D0"/>
                    </a:solidFill>
                    <a:latin typeface="Days" panose="02000505050000020004" pitchFamily="50" charset="0"/>
                  </a:rPr>
                  <a:t>Партнер</a:t>
                </a:r>
                <a:endParaRPr lang="ru-RU" dirty="0">
                  <a:solidFill>
                    <a:srgbClr val="00B8D0"/>
                  </a:solidFill>
                  <a:latin typeface="Days" panose="02000505050000020004" pitchFamily="50" charset="0"/>
                </a:endParaRPr>
              </a:p>
            </p:txBody>
          </p:sp>
        </p:grpSp>
        <p:sp>
          <p:nvSpPr>
            <p:cNvPr id="112" name="Овал 111">
              <a:extLst>
                <a:ext uri="{FF2B5EF4-FFF2-40B4-BE49-F238E27FC236}">
                  <a16:creationId xmlns:a16="http://schemas.microsoft.com/office/drawing/2014/main" xmlns="" id="{D3957B61-B8D1-41A8-9F9A-D12F128222BD}"/>
                </a:ext>
              </a:extLst>
            </p:cNvPr>
            <p:cNvSpPr/>
            <p:nvPr/>
          </p:nvSpPr>
          <p:spPr>
            <a:xfrm>
              <a:off x="6143876" y="2735881"/>
              <a:ext cx="1906854" cy="1905174"/>
            </a:xfrm>
            <a:prstGeom prst="ellipse">
              <a:avLst/>
            </a:prstGeom>
            <a:noFill/>
            <a:ln w="28575">
              <a:solidFill>
                <a:srgbClr val="00B8D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6321332" y="3321912"/>
            <a:ext cx="1132068" cy="1056316"/>
            <a:chOff x="6061541" y="2735881"/>
            <a:chExt cx="1989189" cy="1905174"/>
          </a:xfrm>
        </p:grpSpPr>
        <p:grpSp>
          <p:nvGrpSpPr>
            <p:cNvPr id="116" name="Группа 115"/>
            <p:cNvGrpSpPr/>
            <p:nvPr/>
          </p:nvGrpSpPr>
          <p:grpSpPr>
            <a:xfrm>
              <a:off x="6061541" y="2873761"/>
              <a:ext cx="1802565" cy="1600200"/>
              <a:chOff x="2896018" y="762000"/>
              <a:chExt cx="1802565" cy="1600200"/>
            </a:xfrm>
          </p:grpSpPr>
          <p:sp>
            <p:nvSpPr>
              <p:cNvPr id="118" name="Овал 117"/>
              <p:cNvSpPr/>
              <p:nvPr/>
            </p:nvSpPr>
            <p:spPr>
              <a:xfrm>
                <a:off x="2997200" y="762000"/>
                <a:ext cx="1600200" cy="1600200"/>
              </a:xfrm>
              <a:prstGeom prst="ellipse">
                <a:avLst/>
              </a:prstGeom>
              <a:noFill/>
              <a:ln w="28575">
                <a:solidFill>
                  <a:srgbClr val="00B8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Прямоугольник 118"/>
              <p:cNvSpPr/>
              <p:nvPr/>
            </p:nvSpPr>
            <p:spPr>
              <a:xfrm>
                <a:off x="2896018" y="1281079"/>
                <a:ext cx="1802565" cy="555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solidFill>
                      <a:srgbClr val="00B8D0"/>
                    </a:solidFill>
                    <a:latin typeface="Days" panose="02000505050000020004" pitchFamily="50" charset="0"/>
                  </a:rPr>
                  <a:t>Партнер</a:t>
                </a:r>
                <a:endParaRPr lang="ru-RU" dirty="0">
                  <a:solidFill>
                    <a:srgbClr val="00B8D0"/>
                  </a:solidFill>
                  <a:latin typeface="Days" panose="02000505050000020004" pitchFamily="50" charset="0"/>
                </a:endParaRPr>
              </a:p>
            </p:txBody>
          </p:sp>
        </p:grpSp>
        <p:sp>
          <p:nvSpPr>
            <p:cNvPr id="117" name="Овал 116">
              <a:extLst>
                <a:ext uri="{FF2B5EF4-FFF2-40B4-BE49-F238E27FC236}">
                  <a16:creationId xmlns:a16="http://schemas.microsoft.com/office/drawing/2014/main" xmlns="" id="{D3957B61-B8D1-41A8-9F9A-D12F128222BD}"/>
                </a:ext>
              </a:extLst>
            </p:cNvPr>
            <p:cNvSpPr/>
            <p:nvPr/>
          </p:nvSpPr>
          <p:spPr>
            <a:xfrm>
              <a:off x="6143876" y="2735881"/>
              <a:ext cx="1906854" cy="1905174"/>
            </a:xfrm>
            <a:prstGeom prst="ellipse">
              <a:avLst/>
            </a:prstGeom>
            <a:noFill/>
            <a:ln w="28575">
              <a:solidFill>
                <a:srgbClr val="00B8D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34485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50A34A0-5836-4D01-8505-4A8B5030966E}"/>
              </a:ext>
            </a:extLst>
          </p:cNvPr>
          <p:cNvSpPr/>
          <p:nvPr/>
        </p:nvSpPr>
        <p:spPr>
          <a:xfrm>
            <a:off x="-419580" y="5734353"/>
            <a:ext cx="1630194" cy="1630194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6872438" y="4440093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CB33A30-EDA9-44F6-A833-85A7D9EC1C7A}"/>
              </a:ext>
            </a:extLst>
          </p:cNvPr>
          <p:cNvSpPr/>
          <p:nvPr/>
        </p:nvSpPr>
        <p:spPr>
          <a:xfrm>
            <a:off x="8392416" y="3920329"/>
            <a:ext cx="1039528" cy="1039528"/>
          </a:xfrm>
          <a:prstGeom prst="ellipse">
            <a:avLst/>
          </a:prstGeom>
          <a:solidFill>
            <a:srgbClr val="EC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41B24AB-6EB2-4F44-95B6-F88EEF6A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638101" y="29267"/>
            <a:ext cx="3348507" cy="771700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218934" y="934524"/>
            <a:ext cx="842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Предметные объединения учителей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9EC415F-C562-42B5-BACC-19C191EE53DE}"/>
              </a:ext>
            </a:extLst>
          </p:cNvPr>
          <p:cNvSpPr txBox="1"/>
          <p:nvPr/>
        </p:nvSpPr>
        <p:spPr>
          <a:xfrm>
            <a:off x="363299" y="1893266"/>
            <a:ext cx="425954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</a:rPr>
              <a:t>Цель: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создание условий для развития и совершенствования профессиональных компетенций педагогических работников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34805AF-1297-4E30-9861-C06A731601AA}"/>
              </a:ext>
            </a:extLst>
          </p:cNvPr>
          <p:cNvSpPr txBox="1"/>
          <p:nvPr/>
        </p:nvSpPr>
        <p:spPr>
          <a:xfrm>
            <a:off x="4431124" y="1893266"/>
            <a:ext cx="4259546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EC2F63"/>
                </a:solidFill>
                <a:effectLst/>
                <a:uLnTx/>
                <a:uFillTx/>
                <a:latin typeface="Days" panose="02000505050000020004" pitchFamily="50" charset="0"/>
              </a:rPr>
              <a:t>Задачи:</a:t>
            </a:r>
          </a:p>
          <a:p>
            <a:pPr marL="428625" marR="0" lvl="0" indent="-428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→"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Повышение предметной и методической компетентности педагогов</a:t>
            </a:r>
          </a:p>
          <a:p>
            <a:pPr marL="428625" marR="0" lvl="0" indent="-428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→"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Оказание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психолого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–педагогической поддержки молодым специалистам</a:t>
            </a:r>
          </a:p>
          <a:p>
            <a:pPr marL="428625" marR="0" lvl="0" indent="-428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→"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2F428B"/>
                </a:solidFill>
                <a:effectLst/>
                <a:uLnTx/>
                <a:uFillTx/>
                <a:latin typeface="Days" panose="02000505050000020004" pitchFamily="50" charset="0"/>
              </a:rPr>
              <a:t>Проведение мониторинга профессиональных затруднений учителей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68233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D33221-48D6-4B30-9A78-0DB7149691D6}"/>
              </a:ext>
            </a:extLst>
          </p:cNvPr>
          <p:cNvSpPr/>
          <p:nvPr/>
        </p:nvSpPr>
        <p:spPr>
          <a:xfrm>
            <a:off x="7312354" y="4187795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0779D64-BC99-489C-AF21-698BD8D94EED}"/>
              </a:ext>
            </a:extLst>
          </p:cNvPr>
          <p:cNvSpPr/>
          <p:nvPr/>
        </p:nvSpPr>
        <p:spPr>
          <a:xfrm>
            <a:off x="-1751798" y="-1857676"/>
            <a:ext cx="4543124" cy="4543124"/>
          </a:xfrm>
          <a:prstGeom prst="ellipse">
            <a:avLst/>
          </a:prstGeom>
          <a:solidFill>
            <a:srgbClr val="E1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FB6341E-4DD9-4BE7-A299-6CED32BCCA9F}"/>
              </a:ext>
            </a:extLst>
          </p:cNvPr>
          <p:cNvSpPr/>
          <p:nvPr/>
        </p:nvSpPr>
        <p:spPr>
          <a:xfrm>
            <a:off x="2156060" y="-359212"/>
            <a:ext cx="1039528" cy="1039528"/>
          </a:xfrm>
          <a:prstGeom prst="ellipse">
            <a:avLst/>
          </a:prstGeom>
          <a:solidFill>
            <a:srgbClr val="003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12434" y="1047334"/>
            <a:ext cx="6147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359E"/>
                </a:solidFill>
                <a:effectLst/>
                <a:uLnTx/>
                <a:uFillTx/>
                <a:latin typeface="Days" panose="02000505050000020004" pitchFamily="50" charset="0"/>
                <a:ea typeface="+mn-ea"/>
                <a:cs typeface="+mn-cs"/>
              </a:rPr>
              <a:t>Анкета профессиональных потребностей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359E"/>
              </a:solidFill>
              <a:effectLst/>
              <a:uLnTx/>
              <a:uFillTx/>
              <a:latin typeface="Days" panose="02000505050000020004" pitchFamily="50" charset="0"/>
              <a:ea typeface="+mn-ea"/>
              <a:cs typeface="+mn-cs"/>
            </a:endParaRPr>
          </a:p>
        </p:txBody>
      </p:sp>
      <p:graphicFrame>
        <p:nvGraphicFramePr>
          <p:cNvPr id="10" name="Содержимое 3">
            <a:extLst>
              <a:ext uri="{FF2B5EF4-FFF2-40B4-BE49-F238E27FC236}">
                <a16:creationId xmlns:a16="http://schemas.microsoft.com/office/drawing/2014/main" xmlns="" id="{41A2CB5B-1C77-4AD2-9BC6-097F1C118C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607680"/>
              </p:ext>
            </p:extLst>
          </p:nvPr>
        </p:nvGraphicFramePr>
        <p:xfrm>
          <a:off x="-39756" y="0"/>
          <a:ext cx="9183756" cy="7012643"/>
        </p:xfrm>
        <a:graphic>
          <a:graphicData uri="http://schemas.openxmlformats.org/drawingml/2006/table">
            <a:tbl>
              <a:tblPr firstRow="1" bandRow="1"/>
              <a:tblGrid>
                <a:gridCol w="19745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9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10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800" dirty="0">
                          <a:solidFill>
                            <a:srgbClr val="EC2F63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Район</a:t>
                      </a:r>
                    </a:p>
                  </a:txBody>
                  <a:tcPr marL="182880" marR="182880" marT="68580" marB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F4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2800" dirty="0">
                          <a:solidFill>
                            <a:srgbClr val="EC2F63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Предмет</a:t>
                      </a:r>
                    </a:p>
                  </a:txBody>
                  <a:tcPr marL="182880" marR="182880" marT="68580" marB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7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Октябрьский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ru-RU" sz="14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2880" marR="182880" marT="68580" marB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РПО</a:t>
                      </a:r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</a:t>
                      </a:r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РПО</a:t>
                      </a:r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русский язык и литература,   география, начальная школа, математика, английский язык, физика, история и обществознание, ОБЖ, биология </a:t>
                      </a:r>
                    </a:p>
                    <a:p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ГПО-</a:t>
                      </a:r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МХК,  немецкий язык.</a:t>
                      </a:r>
                      <a:endParaRPr lang="ru-RU" sz="1400" b="1" kern="120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ru-RU" sz="1400" b="1" kern="1200" dirty="0">
                          <a:solidFill>
                            <a:srgbClr val="EC2F63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ГПО- технология (Д), РПО физическая культура, химия, информатика</a:t>
                      </a:r>
                      <a:endParaRPr lang="ru-RU" sz="1400" b="1" dirty="0">
                        <a:solidFill>
                          <a:srgbClr val="EC2F63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2880" marR="182880" marT="68580" marB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1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Устиновский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2880" marR="182880" marT="68580" marB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РПО</a:t>
                      </a:r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-русский язык и литература</a:t>
                      </a:r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математика, биология, ОБЖ, химия, начальная школа, английский язык, история и обществознание.</a:t>
                      </a:r>
                    </a:p>
                    <a:p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ГПО-</a:t>
                      </a:r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шк</a:t>
                      </a:r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библиотекари, музыка</a:t>
                      </a:r>
                    </a:p>
                    <a:p>
                      <a:r>
                        <a:rPr lang="ru-RU" sz="1400" b="1" kern="1200" dirty="0">
                          <a:solidFill>
                            <a:srgbClr val="EC2F63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РПО физическая культура, география, информатика</a:t>
                      </a:r>
                      <a:endParaRPr lang="ru-RU" sz="1400" b="1" dirty="0">
                        <a:solidFill>
                          <a:srgbClr val="EC2F63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2880" marR="182880" marT="68580" marB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3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Индустриальный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2880" marR="182880" marT="68580" marB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РПО</a:t>
                      </a:r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химия,  русский язык и литература, история и </a:t>
                      </a:r>
                    </a:p>
                    <a:p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обществознание, физика, физическая культура, биология, английский язык, начальные классы</a:t>
                      </a:r>
                    </a:p>
                    <a:p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ГПО</a:t>
                      </a:r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технология ( мальчики), ГПО учителей права, экономики и  финансовой грамотности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ru-RU" sz="1400" b="1" kern="1200" dirty="0">
                          <a:solidFill>
                            <a:srgbClr val="EC2F63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РПО- география, математика, информатика, ОБЖ</a:t>
                      </a:r>
                      <a:endParaRPr lang="ru-RU" sz="1400" b="1" dirty="0">
                        <a:solidFill>
                          <a:srgbClr val="EC2F63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2880" marR="182880" marT="68580" marB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7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Первомайский 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ru-RU" sz="14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2880" marR="182880" marT="68580" marB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РПО</a:t>
                      </a:r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химия, география, ОБЖ, история и обществознание, английский язык</a:t>
                      </a:r>
                      <a:endParaRPr lang="ru-RU" sz="1400" b="1" kern="120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ГПО</a:t>
                      </a:r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французского </a:t>
                      </a:r>
                      <a:r>
                        <a:rPr lang="ru-RU" sz="1400" kern="1200" dirty="0" err="1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языка,ИЗО</a:t>
                      </a:r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удмуртского языка</a:t>
                      </a:r>
                    </a:p>
                    <a:p>
                      <a:endParaRPr lang="ru-RU" sz="1400" b="1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ru-RU" sz="1400" b="1" kern="1200" dirty="0">
                          <a:solidFill>
                            <a:srgbClr val="EC2F63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РПО- начальная школа, русский язык и литература, биология, математика, физика, физическая культура, информатика</a:t>
                      </a:r>
                      <a:endParaRPr lang="ru-RU" sz="1400" b="1" dirty="0">
                        <a:solidFill>
                          <a:srgbClr val="EC2F63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2880" marR="182880" marT="68580" marB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3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Ленинский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2880" marR="182880" marT="68580" marB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РПО-</a:t>
                      </a:r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ОБЖ, химия, математика, информатика, география, физическая культура, русский язык и литература, </a:t>
                      </a:r>
                    </a:p>
                    <a:p>
                      <a:r>
                        <a:rPr lang="ru-RU" sz="1400" b="1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ГПО-</a:t>
                      </a:r>
                      <a:r>
                        <a:rPr lang="ru-RU" sz="140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учителя татарского языка и литературы, биология.</a:t>
                      </a:r>
                    </a:p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ru-RU" sz="1400" b="1" kern="1200" dirty="0">
                          <a:solidFill>
                            <a:srgbClr val="EC2F63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РПО- начальная школа, физика, английский язык, история и обществознание</a:t>
                      </a:r>
                      <a:endParaRPr lang="ru-RU" sz="1400" b="1" dirty="0">
                        <a:solidFill>
                          <a:srgbClr val="EC2F63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2880" marR="182880" marT="68580" marB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8D7EED29-F020-47B2-A058-48B825F3775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t="26185" r="14080" b="19313"/>
          <a:stretch/>
        </p:blipFill>
        <p:spPr>
          <a:xfrm>
            <a:off x="5817197" y="-18656"/>
            <a:ext cx="2990313" cy="68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82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728927"/>
              </p:ext>
            </p:extLst>
          </p:nvPr>
        </p:nvGraphicFramePr>
        <p:xfrm>
          <a:off x="0" y="0"/>
          <a:ext cx="9144000" cy="6126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4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1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58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0986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rgbClr val="EC2F63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Район</a:t>
                      </a:r>
                      <a:r>
                        <a:rPr lang="ru-RU" sz="1600" b="1" dirty="0">
                          <a:solidFill>
                            <a:srgbClr val="EC2F63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E1F4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2F428B"/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2F428B"/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2F428B"/>
                        </a:solidFill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rgbClr val="EC2F63"/>
                          </a:solidFill>
                        </a:rPr>
                        <a:t>Образовательная организация </a:t>
                      </a:r>
                    </a:p>
                  </a:txBody>
                  <a:tcPr marL="45720" marR="45720" marT="22860" marB="22860">
                    <a:solidFill>
                      <a:srgbClr val="E1F4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2F428B"/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2F428B"/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2F428B"/>
                        </a:solidFill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rgbClr val="EC2F63"/>
                          </a:solidFill>
                        </a:rPr>
                        <a:t>Предметные</a:t>
                      </a:r>
                      <a:r>
                        <a:rPr lang="ru-RU" sz="1800" b="1" baseline="0" dirty="0">
                          <a:solidFill>
                            <a:srgbClr val="EC2F63"/>
                          </a:solidFill>
                        </a:rPr>
                        <a:t> объединения</a:t>
                      </a:r>
                      <a:endParaRPr lang="ru-RU" sz="1800" b="1" dirty="0">
                        <a:solidFill>
                          <a:srgbClr val="EC2F63"/>
                        </a:solidFill>
                      </a:endParaRPr>
                    </a:p>
                  </a:txBody>
                  <a:tcPr marL="45720" marR="45720" marT="22860" marB="22860">
                    <a:solidFill>
                      <a:srgbClr val="E1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140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Октябрьский</a:t>
                      </a:r>
                      <a:r>
                        <a:rPr lang="ru-RU" sz="1400" b="1" baseline="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район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МБОУ «ИЕГЛ «Школа-30»</a:t>
                      </a:r>
                      <a:endParaRPr lang="ru-RU" sz="1400" b="0" i="1" kern="120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1400" b="0" i="1" kern="120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ru-RU" sz="1400" b="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МБОУ СОШ №40 </a:t>
                      </a:r>
                    </a:p>
                    <a:p>
                      <a:pPr algn="ctr"/>
                      <a:endParaRPr lang="ru-RU" sz="1400" b="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английский язык, математика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400" b="0" i="0" kern="120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="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география, физика</a:t>
                      </a:r>
                      <a:endParaRPr lang="ru-RU" sz="1400" b="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38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Устиновский</a:t>
                      </a:r>
                      <a:r>
                        <a:rPr lang="ru-RU" sz="1400" b="1" baseline="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район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МБОУ СОШ №78</a:t>
                      </a:r>
                      <a:endParaRPr lang="ru-RU" sz="1400" b="0" i="1" kern="120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ГПО музыка, РПО история и обществознание)</a:t>
                      </a:r>
                      <a:endParaRPr lang="ru-RU" sz="1400" b="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6623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Индустриальный</a:t>
                      </a:r>
                      <a:r>
                        <a:rPr lang="ru-RU" sz="1400" b="1" baseline="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район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МАОУ «Гимназия №56»</a:t>
                      </a:r>
                      <a:endParaRPr lang="ru-RU" sz="1400" b="0" i="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русский язык и литература, история и обществознание , физика</a:t>
                      </a:r>
                      <a:endParaRPr lang="ru-RU" sz="1400" b="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4140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Первомайский</a:t>
                      </a:r>
                      <a:r>
                        <a:rPr lang="ru-RU" sz="1400" b="1" baseline="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район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МАОУ «ЛИЦЕЙ № 25»</a:t>
                      </a:r>
                      <a:endParaRPr lang="ru-RU" sz="1400" b="0" i="1" kern="120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1400" b="0" i="0" u="none" strike="noStrike" kern="120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МАОУ</a:t>
                      </a:r>
                      <a:r>
                        <a:rPr lang="ru-RU" sz="1400" b="0" i="0" u="none" strike="noStrike" kern="1200" baseline="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СОШ №74</a:t>
                      </a:r>
                      <a:endParaRPr lang="ru-RU" sz="1400" b="0" i="1" u="none" kern="120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-химия, ГПО французский язык</a:t>
                      </a:r>
                    </a:p>
                    <a:p>
                      <a:endParaRPr lang="ru-RU" sz="1400" b="0" i="0" kern="120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ru-RU" sz="1400" b="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история и обществознание,  английский язык</a:t>
                      </a:r>
                      <a:endParaRPr lang="ru-RU" sz="1400" b="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429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Ленинский</a:t>
                      </a:r>
                      <a:r>
                        <a:rPr lang="ru-RU" sz="1400" b="1" baseline="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район</a:t>
                      </a:r>
                      <a:endParaRPr lang="ru-RU" sz="1400" b="1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МБОУ СОШ №100  </a:t>
                      </a:r>
                      <a:endParaRPr lang="ru-RU" sz="1400" b="0" i="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rgbClr val="2F428B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-математика, информатика, география, физическая культура, биология</a:t>
                      </a:r>
                      <a:endParaRPr lang="ru-RU" sz="1400" b="0" i="0" dirty="0">
                        <a:solidFill>
                          <a:srgbClr val="2F428B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45720" marT="22860" marB="22860">
                    <a:solidFill>
                      <a:srgbClr val="F8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61A7545-2357-438F-8091-8BF8C7417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182" y="-152308"/>
            <a:ext cx="3006020" cy="6905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1403</TotalTime>
  <Words>1603</Words>
  <Application>Microsoft Office PowerPoint</Application>
  <PresentationFormat>Экран (4:3)</PresentationFormat>
  <Paragraphs>344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Тема Office</vt:lpstr>
      <vt:lpstr>1_Тема Office</vt:lpstr>
      <vt:lpstr>Office Theme</vt:lpstr>
      <vt:lpstr>Презентация PowerPoint</vt:lpstr>
      <vt:lpstr>Презентация PowerPoint</vt:lpstr>
      <vt:lpstr>Сетевое взаимодействие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143</cp:revision>
  <cp:lastPrinted>2021-06-15T06:42:53Z</cp:lastPrinted>
  <dcterms:created xsi:type="dcterms:W3CDTF">2020-10-07T06:58:23Z</dcterms:created>
  <dcterms:modified xsi:type="dcterms:W3CDTF">2021-06-17T04:07:04Z</dcterms:modified>
</cp:coreProperties>
</file>