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092" autoAdjust="0"/>
  </p:normalViewPr>
  <p:slideViewPr>
    <p:cSldViewPr>
      <p:cViewPr varScale="1">
        <p:scale>
          <a:sx n="112" d="100"/>
          <a:sy n="112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392-874F-408B-99B8-35DDB3F592C5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953538-F2DA-45EA-A577-12B45891AE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392-874F-408B-99B8-35DDB3F592C5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3538-F2DA-45EA-A577-12B45891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392-874F-408B-99B8-35DDB3F592C5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3538-F2DA-45EA-A577-12B45891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392-874F-408B-99B8-35DDB3F592C5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3538-F2DA-45EA-A577-12B45891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392-874F-408B-99B8-35DDB3F592C5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3538-F2DA-45EA-A577-12B45891AE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392-874F-408B-99B8-35DDB3F592C5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3538-F2DA-45EA-A577-12B45891AE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392-874F-408B-99B8-35DDB3F592C5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3538-F2DA-45EA-A577-12B45891AE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392-874F-408B-99B8-35DDB3F592C5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3538-F2DA-45EA-A577-12B45891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392-874F-408B-99B8-35DDB3F592C5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3538-F2DA-45EA-A577-12B45891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392-874F-408B-99B8-35DDB3F592C5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3538-F2DA-45EA-A577-12B45891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392-874F-408B-99B8-35DDB3F592C5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3538-F2DA-45EA-A577-12B45891A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6CA392-874F-408B-99B8-35DDB3F592C5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953538-F2DA-45EA-A577-12B45891AE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3672408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Подходы 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 реализации задач по обогащению художественно-эстетического развития дошкольников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7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4509120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3600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Ритм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это чередование долгих и коротких длительностей.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36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ритма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это способность активно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переживать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музыку, чувствовать эмоционально выразительность музыкального ритма и точно его воспроизводить.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7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1125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Элементарное </a:t>
            </a:r>
            <a:r>
              <a:rPr lang="ru-RU" sz="32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 форма коллективной музыкально-творческой деятельности – это опыт движения и речи, опыт слушателя, композитора, исполнителя и актера, опыт общения и непосредственного переживания, творчества и фантазирования, самовыражения и спонтанности, опыт переживания музыки, как радости и удовольствия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2818" y="4653136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605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35283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это система методов и приемов,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обеспечивающих 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эффективное запоминание, сохранение и воспроизведение информации,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речи</a:t>
            </a:r>
            <a:endParaRPr lang="ru-RU" dirty="0"/>
          </a:p>
        </p:txBody>
      </p:sp>
      <p:pic>
        <p:nvPicPr>
          <p:cNvPr id="3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2818" y="4653136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77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72522"/>
            <a:ext cx="8229600" cy="46006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b="1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это схема, в которую заложена определенная информация. Это графическое или частично графическое изображение персонажей песни, сказки, стихотворений, явлений природы, некоторых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действий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4653136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656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2818" y="4797152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2292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разучивании оркестра: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Слушание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музыки;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Беседа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 ее характере и инструментах, которые подойдут к пьесе;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Разбор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ритмическим рисунком;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Исполнение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ритмического рисунка с помощью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Исполнение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ритмического рисунка с помощью ИКТ-технологий.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Самостоятельное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кодирование и декодирование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информации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4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«Совместная проектная деятельность в рамках </a:t>
            </a:r>
            <a:r>
              <a:rPr lang="ru-RU" sz="44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творческого проекта»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Юрьевна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Саламатова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64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4464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тот вид педагогической работы, который будет востребован в связи с реализацией федеральных государственных образовательных стандартов (ФГОС) в практике работы дошкольных образовательных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учреждений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6456" y="4653136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35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4320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«Проект» (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латин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.) – «выброшенный вперёд», «выступающий», «бросающийся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глаза»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«Проект»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это такой способ усвоения ребенком информации об окружающем мире, когда он самостоятельно разыскивает информацию и готовит ее оглашение перед сверстниками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4509120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537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47525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свободной творческой личности ребёнка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развития: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 психологического благополучия и здоровья детей;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познавательных способностей;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творческого воображения;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творческого мышления;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коммуникативных навыков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4797152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105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7525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Преимущества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один из методов развивающего обучения;</a:t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повышает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образовательного процесса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служит развитию критического и творческого мышления;</a:t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способствует повышению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компетентности педагогов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7331" y="4797152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982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38884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Художественно-эстетическая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деятельность – деятельность специфическая для детей, в которой ребенок наиболее полно может раскрыть свои возможности, ощутить продукт своей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деятельности, реализовать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себя как творческая личность.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admin\Desktop\картинка3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72200" y="4365104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85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803175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Типы проектов: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992888" cy="3168352"/>
          </a:xfrm>
        </p:spPr>
        <p:txBody>
          <a:bodyPr>
            <a:no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Исследовательско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-творческие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Ролево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-игровые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Информационно-практико-ориентированные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5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4581128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48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5040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Предпосылки 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данного 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метода: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7" y="1052736"/>
            <a:ext cx="8401347" cy="4968552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6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видоизменение и совершенствование развивающей среды;</a:t>
            </a:r>
            <a:br>
              <a:rPr lang="ru-RU" sz="6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использование комплексных, вариативных и парциальных программ, инновационных технологий;</a:t>
            </a:r>
            <a:br>
              <a:rPr lang="ru-RU" sz="6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интеграция базисного и дополнительного образования, создание единого образовательного пространства;</a:t>
            </a:r>
            <a:br>
              <a:rPr lang="ru-RU" sz="6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потребность педагогов в инновационной деятельности;</a:t>
            </a:r>
            <a:br>
              <a:rPr lang="ru-RU" sz="6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семей в </a:t>
            </a:r>
            <a:r>
              <a:rPr lang="ru-RU" sz="6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6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-образовательный процесс</a:t>
            </a:r>
          </a:p>
          <a:p>
            <a:endParaRPr lang="ru-RU" dirty="0"/>
          </a:p>
        </p:txBody>
      </p:sp>
      <p:pic>
        <p:nvPicPr>
          <p:cNvPr id="6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4906840"/>
            <a:ext cx="2064643" cy="172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08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0405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— происходит от слова «творить» и означает «искать, изобретать и созидать нечто такое, что не встречалось в прошлом опыте».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— это процесс создания нового и прекрасного, которое наполняет жизнь радостью, побуждает потребность в знаниях,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усиливает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мысли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4941168"/>
            <a:ext cx="2196043" cy="165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799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47525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«Наши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добрые сказки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Участниками данного проекта стали дети старшего дошкольного возраста, педагоги, родители.</a:t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Сформировать и расширить представления детей о мире сказок при помощи средств изобразительной деятельности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Данный проект реализовывался через интеграцию с художественно-эстетическим развитием детей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2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G:\Т.В\CIMG3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00438"/>
            <a:ext cx="4000527" cy="3000395"/>
          </a:xfrm>
          <a:prstGeom prst="rect">
            <a:avLst/>
          </a:prstGeom>
          <a:noFill/>
        </p:spPr>
      </p:pic>
      <p:pic>
        <p:nvPicPr>
          <p:cNvPr id="1026" name="Picture 2" descr="G:\Т.В\DSCF695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219621">
            <a:off x="309421" y="406451"/>
            <a:ext cx="2360891" cy="3147854"/>
          </a:xfrm>
          <a:prstGeom prst="rect">
            <a:avLst/>
          </a:prstGeom>
          <a:noFill/>
        </p:spPr>
      </p:pic>
      <p:pic>
        <p:nvPicPr>
          <p:cNvPr id="1028" name="Picture 4" descr="G:\Т.В\DSCF6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57166"/>
            <a:ext cx="3333772" cy="2500330"/>
          </a:xfrm>
          <a:prstGeom prst="rect">
            <a:avLst/>
          </a:prstGeom>
          <a:noFill/>
        </p:spPr>
      </p:pic>
      <p:pic>
        <p:nvPicPr>
          <p:cNvPr id="1030" name="Picture 6" descr="G:\Т.В\DSCF69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285992"/>
            <a:ext cx="3214711" cy="2411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8357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Т.В\DSCF4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6094">
            <a:off x="321113" y="464020"/>
            <a:ext cx="3429024" cy="2571768"/>
          </a:xfrm>
          <a:prstGeom prst="rect">
            <a:avLst/>
          </a:prstGeom>
          <a:noFill/>
        </p:spPr>
      </p:pic>
      <p:pic>
        <p:nvPicPr>
          <p:cNvPr id="2051" name="Picture 3" descr="G:\Т.В\DSCF6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28"/>
            <a:ext cx="3524275" cy="2643206"/>
          </a:xfrm>
          <a:prstGeom prst="rect">
            <a:avLst/>
          </a:prstGeom>
          <a:noFill/>
        </p:spPr>
      </p:pic>
      <p:pic>
        <p:nvPicPr>
          <p:cNvPr id="2052" name="Picture 4" descr="G:\Т.В\DSCF6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071810"/>
            <a:ext cx="2571768" cy="3429024"/>
          </a:xfrm>
          <a:prstGeom prst="rect">
            <a:avLst/>
          </a:prstGeom>
          <a:noFill/>
        </p:spPr>
      </p:pic>
      <p:pic>
        <p:nvPicPr>
          <p:cNvPr id="2053" name="Picture 5" descr="G:\Т.В\DSCF58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357562"/>
            <a:ext cx="3738588" cy="280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Т.В\DSCF6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3643337" cy="2732503"/>
          </a:xfrm>
          <a:prstGeom prst="rect">
            <a:avLst/>
          </a:prstGeom>
          <a:noFill/>
        </p:spPr>
      </p:pic>
      <p:pic>
        <p:nvPicPr>
          <p:cNvPr id="3075" name="Picture 3" descr="G:\Т.В\DSCF6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095779" cy="3071834"/>
          </a:xfrm>
          <a:prstGeom prst="rect">
            <a:avLst/>
          </a:prstGeom>
          <a:noFill/>
        </p:spPr>
      </p:pic>
      <p:pic>
        <p:nvPicPr>
          <p:cNvPr id="3076" name="Picture 4" descr="G:\Т.В\CIMG25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357562"/>
            <a:ext cx="4191028" cy="3143271"/>
          </a:xfrm>
          <a:prstGeom prst="rect">
            <a:avLst/>
          </a:prstGeom>
          <a:noFill/>
        </p:spPr>
      </p:pic>
      <p:pic>
        <p:nvPicPr>
          <p:cNvPr id="3077" name="Picture 5" descr="G:\Т.В\CIMG31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357562"/>
            <a:ext cx="419103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Т.В\CIMG2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71546"/>
            <a:ext cx="5905541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Т.В\CIMG3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643866" cy="5732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Т.В\DSCF2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35283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 художественно-эстетической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относится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Изобразительная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деятельность;</a:t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Музыкальное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восприятие;</a:t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Восприятие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художественной литературы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3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4365104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669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Т.В\DSCF2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786742" cy="5840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Т.В\DSCF5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881992" cy="5911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320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tx1"/>
                </a:solidFill>
                <a:effectLst/>
              </a:rPr>
              <a:t>В процессе художественно-эстетической деятельности ребенок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получает: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200" dirty="0">
                <a:solidFill>
                  <a:schemeClr val="tx1"/>
                </a:solidFill>
                <a:effectLst/>
              </a:rPr>
              <a:t>широкие возможности для самовыражения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,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200" dirty="0">
                <a:solidFill>
                  <a:schemeClr val="tx1"/>
                </a:solidFill>
                <a:effectLst/>
              </a:rPr>
              <a:t>раскрытия и совершенствования творческих способностей.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>
                <a:solidFill>
                  <a:schemeClr val="tx1"/>
                </a:solidFill>
                <a:effectLst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Специфическая особенность - </a:t>
            </a:r>
            <a:r>
              <a:rPr lang="ru-RU" sz="3200" dirty="0">
                <a:solidFill>
                  <a:schemeClr val="tx1"/>
                </a:solidFill>
                <a:effectLst/>
              </a:rPr>
              <a:t>обращена ко всей личности человека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1202" y="4658816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746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36971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 (п. 2.6.) предполагает развитие у детей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(изобразительной, конструктивно-модельной, музыкальной и др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1201" y="4653136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872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37444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– </a:t>
            </a:r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творческого потенциала ребенка, создание условий для его 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самореализации</a:t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4509120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24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267" y="332656"/>
            <a:ext cx="8229600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Компоненты: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19851" y="908720"/>
            <a:ext cx="8229600" cy="471596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образования (выбор программ и технологий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для эстетического воспитания (кадровое обеспечение, учебно-методическое обеспечение, создание предметно – развивающей среды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учебно-воспитательного процесса (взаимодействие с детьми и родителями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координация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с другими учреждениями и организациями</a:t>
            </a:r>
            <a:endParaRPr lang="ru-RU" sz="3800" dirty="0"/>
          </a:p>
          <a:p>
            <a:endParaRPr lang="ru-RU" dirty="0"/>
          </a:p>
        </p:txBody>
      </p:sp>
      <p:pic>
        <p:nvPicPr>
          <p:cNvPr id="5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208" y="4650816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033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3568" y="1196752"/>
            <a:ext cx="7772400" cy="2778125"/>
          </a:xfrm>
        </p:spPr>
        <p:txBody>
          <a:bodyPr/>
          <a:lstStyle/>
          <a:p>
            <a:r>
              <a:rPr lang="ru-RU" sz="44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«Обогащение художественно-эстетического развития дошкольников через детское </a:t>
            </a:r>
            <a:r>
              <a:rPr lang="ru-RU" sz="4400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4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683568" y="4509120"/>
            <a:ext cx="7772400" cy="1131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Мария Владимировна Воробьева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2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7" y="836712"/>
            <a:ext cx="8545363" cy="482453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музыкальной деятельности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восприятие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исполнительство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творчество</a:t>
            </a:r>
            <a:r>
              <a:rPr lang="ru-RU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музыкально - образовательная деятельность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3" descr="C:\Users\admin\Desktop\картинка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4509120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510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1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00B050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141</TotalTime>
  <Words>388</Words>
  <Application>Microsoft Office PowerPoint</Application>
  <PresentationFormat>Экран (4:3)</PresentationFormat>
  <Paragraphs>36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Исполнительная</vt:lpstr>
      <vt:lpstr>Подходы к реализации задач по обогащению художественно-эстетического развития дошкольников</vt:lpstr>
      <vt:lpstr>Художественно-эстетическая деятельность – деятельность специфическая для детей, в которой ребенок наиболее полно может раскрыть свои возможности, ощутить продукт своей деятельности, реализовать себя как творческая личность. </vt:lpstr>
      <vt:lpstr>К художественно-эстетической  деятельности относится:  - Изобразительная деятельность; - Музыкальное восприятие; - Восприятие художественной литературы.</vt:lpstr>
      <vt:lpstr>В процессе художественно-эстетической деятельности ребенок получает:  широкие возможности для самовыражения,  раскрытия и совершенствования творческих способностей.   Специфическая особенность - обращена ко всей личности человека.</vt:lpstr>
      <vt:lpstr>ФГОС ДО (п. 2.6.) предполагает развитие у детей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(изобразительной, конструктивно-модельной, музыкальной и др.)   </vt:lpstr>
      <vt:lpstr>Основная цель – развитие творческого потенциала ребенка, создание условий для его самореализации </vt:lpstr>
      <vt:lpstr>Компоненты:</vt:lpstr>
      <vt:lpstr>«Обогащение художественно-эстетического развития дошкольников через детское музицирование»</vt:lpstr>
      <vt:lpstr>Виды музыкальной деятельности:  - восприятие,  - исполнительство,  - творчество,  - музыкально - образовательная деятельность </vt:lpstr>
      <vt:lpstr>Ритм – это чередование долгих и коротких длительностей.   Чувство ритма – это способность активно переживать музыку, чувствовать эмоционально выразительность музыкального ритма и точно его воспроизводить.  </vt:lpstr>
      <vt:lpstr>Элементарное музицирование –  форма коллективной музыкально-творческой деятельности – это опыт движения и речи, опыт слушателя, композитора, исполнителя и актера, опыт общения и непосредственного переживания, творчества и фантазирования, самовыражения и спонтанности, опыт переживания музыки, как радости и удовольствия. </vt:lpstr>
      <vt:lpstr>Мнемотехника – это система методов и приемов,  обеспечивающих эффективное запоминание, сохранение и воспроизведение информации,  развитие речи</vt:lpstr>
      <vt:lpstr>Мнемотаблица – это схема, в которую заложена определенная информация. Это графическое или частично графическое изображение персонажей песни, сказки, стихотворений, явлений природы, некоторых действий</vt:lpstr>
      <vt:lpstr>Этапы при разучивании оркестра:  1. Слушание музыки; 2. Беседа о ее характере и инструментах, которые подойдут к пьесе; 3. Разбор мнемотаблицы с ритмическим рисунком; 4. Исполнение ритмического рисунка с помощью мнемотаблицы; 5. Исполнение ритмического рисунка с помощью ИКТ-технологий. 6. Самостоятельное кодирование и декодирование информации</vt:lpstr>
      <vt:lpstr>«Совместная проектная деятельность в рамках  творческого проекта» </vt:lpstr>
      <vt:lpstr>Проектная деятельность - это тот вид педагогической работы, который будет востребован в связи с реализацией федеральных государственных образовательных стандартов (ФГОС) в практике работы дошкольных образовательных учреждений </vt:lpstr>
      <vt:lpstr>«Проект» (латин.) – «выброшенный вперёд», «выступающий», «бросающийся в глаза»   «Проект» – это такой способ усвоения ребенком информации об окружающем мире, когда он самостоятельно разыскивает информацию и готовит ее оглашение перед сверстниками. </vt:lpstr>
      <vt:lpstr>Основная цель - развитие свободной творческой личности ребёнка.   Задачи развития: Обеспечение психологического благополучия и здоровья детей; Развитие познавательных способностей; Развитие творческого воображения; Развитие творческого мышления; Развитие коммуникативных навыков. </vt:lpstr>
      <vt:lpstr>Преимущества:  - один из методов развивающего обучения; - повышает качество  образовательного процесса; - служит развитию критического и творческого мышления; - способствует повышению  компетентности педагогов </vt:lpstr>
      <vt:lpstr>Типы проектов:</vt:lpstr>
      <vt:lpstr>Предпосылки данного метода:</vt:lpstr>
      <vt:lpstr>  Творчество — происходит от слова «творить» и означает «искать, изобретать и созидать нечто такое, что не встречалось в прошлом опыте».   Творчество — это процесс создания нового и прекрасного, которое наполняет жизнь радостью, побуждает потребность в знаниях,  усиливает работу мысли </vt:lpstr>
      <vt:lpstr>Проект «Наши добрые сказки»  Участниками данного проекта стали дети старшего дошкольного возраста, педагоги, родители.  Цель: Сформировать и расширить представления детей о мире сказок при помощи средств изобразительной деятельности.  Данный проект реализовывался через интеграцию с художественно-эстетическим развитием детей.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Подходы к реализации задач по обогащению художественно-эстетического развития дошкольников</dc:title>
  <dc:creator>User</dc:creator>
  <cp:lastModifiedBy>admin</cp:lastModifiedBy>
  <cp:revision>15</cp:revision>
  <dcterms:created xsi:type="dcterms:W3CDTF">2017-02-14T16:11:50Z</dcterms:created>
  <dcterms:modified xsi:type="dcterms:W3CDTF">2017-02-16T04:23:02Z</dcterms:modified>
</cp:coreProperties>
</file>